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E8C190-9EE9-4CF6-A2EE-9F2FAB79868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76F18893-5345-4C0D-BFD1-2B30E86DDCB3}">
      <dgm:prSet phldrT="[Текст]" phldr="1"/>
      <dgm:spPr/>
      <dgm:t>
        <a:bodyPr/>
        <a:lstStyle/>
        <a:p>
          <a:endParaRPr lang="ru-RU"/>
        </a:p>
      </dgm:t>
    </dgm:pt>
    <dgm:pt modelId="{AA9B6189-BECB-4552-93E5-F03656C25D33}" type="parTrans" cxnId="{30D7D3ED-1B63-481C-9586-9A71CA81C88D}">
      <dgm:prSet/>
      <dgm:spPr/>
      <dgm:t>
        <a:bodyPr/>
        <a:lstStyle/>
        <a:p>
          <a:endParaRPr lang="ru-RU"/>
        </a:p>
      </dgm:t>
    </dgm:pt>
    <dgm:pt modelId="{ACD61229-D931-4EF3-9F64-F2FEC56C009F}" type="sibTrans" cxnId="{30D7D3ED-1B63-481C-9586-9A71CA81C88D}">
      <dgm:prSet/>
      <dgm:spPr/>
      <dgm:t>
        <a:bodyPr/>
        <a:lstStyle/>
        <a:p>
          <a:endParaRPr lang="ru-RU"/>
        </a:p>
      </dgm:t>
    </dgm:pt>
    <dgm:pt modelId="{AB2392D4-437F-4AEA-8927-473E918D35C1}">
      <dgm:prSet phldrT="[Текст]" phldr="1"/>
      <dgm:spPr/>
      <dgm:t>
        <a:bodyPr/>
        <a:lstStyle/>
        <a:p>
          <a:endParaRPr lang="ru-RU"/>
        </a:p>
      </dgm:t>
    </dgm:pt>
    <dgm:pt modelId="{67896A7F-ACE5-465D-A12F-4EFFEB2C4032}" type="parTrans" cxnId="{9B352743-4154-43FC-A7F0-FD0C5EE44B10}">
      <dgm:prSet/>
      <dgm:spPr/>
      <dgm:t>
        <a:bodyPr/>
        <a:lstStyle/>
        <a:p>
          <a:endParaRPr lang="ru-RU"/>
        </a:p>
      </dgm:t>
    </dgm:pt>
    <dgm:pt modelId="{115702EA-91C0-4B17-A4D1-130AB4E1E92C}" type="sibTrans" cxnId="{9B352743-4154-43FC-A7F0-FD0C5EE44B10}">
      <dgm:prSet/>
      <dgm:spPr/>
      <dgm:t>
        <a:bodyPr/>
        <a:lstStyle/>
        <a:p>
          <a:endParaRPr lang="ru-RU"/>
        </a:p>
      </dgm:t>
    </dgm:pt>
    <dgm:pt modelId="{6E76D944-ADA6-44E4-A797-10EC7851B39B}">
      <dgm:prSet phldrT="[Текст]" phldr="1"/>
      <dgm:spPr/>
      <dgm:t>
        <a:bodyPr/>
        <a:lstStyle/>
        <a:p>
          <a:endParaRPr lang="ru-RU"/>
        </a:p>
      </dgm:t>
    </dgm:pt>
    <dgm:pt modelId="{5706BEDB-E9AE-48C9-BB6E-BF430A56584C}" type="parTrans" cxnId="{3641C593-FAF9-4D76-8608-42861DE8BA16}">
      <dgm:prSet/>
      <dgm:spPr/>
      <dgm:t>
        <a:bodyPr/>
        <a:lstStyle/>
        <a:p>
          <a:endParaRPr lang="ru-RU"/>
        </a:p>
      </dgm:t>
    </dgm:pt>
    <dgm:pt modelId="{A9973422-E2A6-4981-8C4C-C0508AF829F4}" type="sibTrans" cxnId="{3641C593-FAF9-4D76-8608-42861DE8BA16}">
      <dgm:prSet/>
      <dgm:spPr/>
      <dgm:t>
        <a:bodyPr/>
        <a:lstStyle/>
        <a:p>
          <a:endParaRPr lang="ru-RU"/>
        </a:p>
      </dgm:t>
    </dgm:pt>
    <dgm:pt modelId="{1096C10D-605C-4CE7-8A10-A9554D152A73}">
      <dgm:prSet phldrT="[Текст]" phldr="1"/>
      <dgm:spPr/>
      <dgm:t>
        <a:bodyPr/>
        <a:lstStyle/>
        <a:p>
          <a:endParaRPr lang="ru-RU"/>
        </a:p>
      </dgm:t>
    </dgm:pt>
    <dgm:pt modelId="{1481CCA8-E915-4121-A8CD-1703554A8BEB}" type="parTrans" cxnId="{6BDDEA69-F5DC-46BD-B92B-278959933424}">
      <dgm:prSet/>
      <dgm:spPr/>
      <dgm:t>
        <a:bodyPr/>
        <a:lstStyle/>
        <a:p>
          <a:endParaRPr lang="ru-RU"/>
        </a:p>
      </dgm:t>
    </dgm:pt>
    <dgm:pt modelId="{209B7872-E575-481D-B54D-1BED256B0FAB}" type="sibTrans" cxnId="{6BDDEA69-F5DC-46BD-B92B-278959933424}">
      <dgm:prSet/>
      <dgm:spPr/>
      <dgm:t>
        <a:bodyPr/>
        <a:lstStyle/>
        <a:p>
          <a:endParaRPr lang="ru-RU"/>
        </a:p>
      </dgm:t>
    </dgm:pt>
    <dgm:pt modelId="{62B0DBF0-57D5-401D-A11A-E9F88CAA73A6}" type="pres">
      <dgm:prSet presAssocID="{18E8C190-9EE9-4CF6-A2EE-9F2FAB79868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DB5166-AE69-4AB3-8FE5-F8A847DC082E}" type="pres">
      <dgm:prSet presAssocID="{76F18893-5345-4C0D-BFD1-2B30E86DDCB3}" presName="root1" presStyleCnt="0"/>
      <dgm:spPr/>
    </dgm:pt>
    <dgm:pt modelId="{64A5F036-4742-45FE-8FA7-DD2850C1FA65}" type="pres">
      <dgm:prSet presAssocID="{76F18893-5345-4C0D-BFD1-2B30E86DDCB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544294-1F49-435C-8FE6-5DCE126642C5}" type="pres">
      <dgm:prSet presAssocID="{76F18893-5345-4C0D-BFD1-2B30E86DDCB3}" presName="level2hierChild" presStyleCnt="0"/>
      <dgm:spPr/>
    </dgm:pt>
    <dgm:pt modelId="{4C9813E0-A5F7-402F-BAA0-90FFDD395219}" type="pres">
      <dgm:prSet presAssocID="{67896A7F-ACE5-465D-A12F-4EFFEB2C4032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740B270E-D313-4294-A74A-CCC7D16D2641}" type="pres">
      <dgm:prSet presAssocID="{67896A7F-ACE5-465D-A12F-4EFFEB2C403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77D5BCC-1904-4CAF-B352-204F57D1DFB2}" type="pres">
      <dgm:prSet presAssocID="{AB2392D4-437F-4AEA-8927-473E918D35C1}" presName="root2" presStyleCnt="0"/>
      <dgm:spPr/>
    </dgm:pt>
    <dgm:pt modelId="{BCEF07B7-EF60-40EC-B7CE-634786B966FF}" type="pres">
      <dgm:prSet presAssocID="{AB2392D4-437F-4AEA-8927-473E918D35C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E901FA-B84A-4762-A5F5-B7B932AA6FAA}" type="pres">
      <dgm:prSet presAssocID="{AB2392D4-437F-4AEA-8927-473E918D35C1}" presName="level3hierChild" presStyleCnt="0"/>
      <dgm:spPr/>
    </dgm:pt>
    <dgm:pt modelId="{626331DC-EB66-4A0D-9E16-CB9106CE1410}" type="pres">
      <dgm:prSet presAssocID="{5706BEDB-E9AE-48C9-BB6E-BF430A56584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B5F4AD6-4C67-4737-B490-0AE26ADB5374}" type="pres">
      <dgm:prSet presAssocID="{5706BEDB-E9AE-48C9-BB6E-BF430A56584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C9E461E4-BC72-40F2-AC0D-A93724A6EF50}" type="pres">
      <dgm:prSet presAssocID="{6E76D944-ADA6-44E4-A797-10EC7851B39B}" presName="root2" presStyleCnt="0"/>
      <dgm:spPr/>
    </dgm:pt>
    <dgm:pt modelId="{E6E88260-8565-4328-9FFE-64BD8393D1EE}" type="pres">
      <dgm:prSet presAssocID="{6E76D944-ADA6-44E4-A797-10EC7851B39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2C63F0-AB32-45EF-916E-600BEE19204D}" type="pres">
      <dgm:prSet presAssocID="{6E76D944-ADA6-44E4-A797-10EC7851B39B}" presName="level3hierChild" presStyleCnt="0"/>
      <dgm:spPr/>
    </dgm:pt>
    <dgm:pt modelId="{6601BB6E-AA9A-4BE3-B312-877147C8EB28}" type="pres">
      <dgm:prSet presAssocID="{1481CCA8-E915-4121-A8CD-1703554A8BEB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517A499-F94F-463C-AEE0-AA86099B4ED6}" type="pres">
      <dgm:prSet presAssocID="{1481CCA8-E915-4121-A8CD-1703554A8BEB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AC008A0-CDD9-48BC-BC7C-A42833112BB9}" type="pres">
      <dgm:prSet presAssocID="{1096C10D-605C-4CE7-8A10-A9554D152A73}" presName="root2" presStyleCnt="0"/>
      <dgm:spPr/>
    </dgm:pt>
    <dgm:pt modelId="{8D268688-9F06-4381-8649-E25060323CC2}" type="pres">
      <dgm:prSet presAssocID="{1096C10D-605C-4CE7-8A10-A9554D152A7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8B30C8-0DFC-4A2E-B8D8-9BF05FD75A85}" type="pres">
      <dgm:prSet presAssocID="{1096C10D-605C-4CE7-8A10-A9554D152A73}" presName="level3hierChild" presStyleCnt="0"/>
      <dgm:spPr/>
    </dgm:pt>
  </dgm:ptLst>
  <dgm:cxnLst>
    <dgm:cxn modelId="{26CA3019-B866-41F5-86DA-BBC23696DD77}" type="presOf" srcId="{1481CCA8-E915-4121-A8CD-1703554A8BEB}" destId="{6601BB6E-AA9A-4BE3-B312-877147C8EB28}" srcOrd="0" destOrd="0" presId="urn:microsoft.com/office/officeart/2008/layout/HorizontalMultiLevelHierarchy"/>
    <dgm:cxn modelId="{47C4BFD7-AF83-4745-9730-D7AD8C5C2F69}" type="presOf" srcId="{1096C10D-605C-4CE7-8A10-A9554D152A73}" destId="{8D268688-9F06-4381-8649-E25060323CC2}" srcOrd="0" destOrd="0" presId="urn:microsoft.com/office/officeart/2008/layout/HorizontalMultiLevelHierarchy"/>
    <dgm:cxn modelId="{81944F59-4A2F-4E8F-9A00-17D04B09EAA2}" type="presOf" srcId="{18E8C190-9EE9-4CF6-A2EE-9F2FAB79868C}" destId="{62B0DBF0-57D5-401D-A11A-E9F88CAA73A6}" srcOrd="0" destOrd="0" presId="urn:microsoft.com/office/officeart/2008/layout/HorizontalMultiLevelHierarchy"/>
    <dgm:cxn modelId="{6BDDEA69-F5DC-46BD-B92B-278959933424}" srcId="{76F18893-5345-4C0D-BFD1-2B30E86DDCB3}" destId="{1096C10D-605C-4CE7-8A10-A9554D152A73}" srcOrd="2" destOrd="0" parTransId="{1481CCA8-E915-4121-A8CD-1703554A8BEB}" sibTransId="{209B7872-E575-481D-B54D-1BED256B0FAB}"/>
    <dgm:cxn modelId="{3641C593-FAF9-4D76-8608-42861DE8BA16}" srcId="{76F18893-5345-4C0D-BFD1-2B30E86DDCB3}" destId="{6E76D944-ADA6-44E4-A797-10EC7851B39B}" srcOrd="1" destOrd="0" parTransId="{5706BEDB-E9AE-48C9-BB6E-BF430A56584C}" sibTransId="{A9973422-E2A6-4981-8C4C-C0508AF829F4}"/>
    <dgm:cxn modelId="{2F64529A-FFD4-44FC-BEF2-0B7B1C1C3831}" type="presOf" srcId="{67896A7F-ACE5-465D-A12F-4EFFEB2C4032}" destId="{4C9813E0-A5F7-402F-BAA0-90FFDD395219}" srcOrd="0" destOrd="0" presId="urn:microsoft.com/office/officeart/2008/layout/HorizontalMultiLevelHierarchy"/>
    <dgm:cxn modelId="{C7637BA9-0287-4F17-A576-A585857888F9}" type="presOf" srcId="{AB2392D4-437F-4AEA-8927-473E918D35C1}" destId="{BCEF07B7-EF60-40EC-B7CE-634786B966FF}" srcOrd="0" destOrd="0" presId="urn:microsoft.com/office/officeart/2008/layout/HorizontalMultiLevelHierarchy"/>
    <dgm:cxn modelId="{F4C6469E-F7B1-4313-9FBF-60D8620C805B}" type="presOf" srcId="{76F18893-5345-4C0D-BFD1-2B30E86DDCB3}" destId="{64A5F036-4742-45FE-8FA7-DD2850C1FA65}" srcOrd="0" destOrd="0" presId="urn:microsoft.com/office/officeart/2008/layout/HorizontalMultiLevelHierarchy"/>
    <dgm:cxn modelId="{34BACB91-FCE0-4D6C-8EF0-6C8EA1249D9A}" type="presOf" srcId="{67896A7F-ACE5-465D-A12F-4EFFEB2C4032}" destId="{740B270E-D313-4294-A74A-CCC7D16D2641}" srcOrd="1" destOrd="0" presId="urn:microsoft.com/office/officeart/2008/layout/HorizontalMultiLevelHierarchy"/>
    <dgm:cxn modelId="{9CEBEB78-6298-4B89-A349-4599C7FDF8FB}" type="presOf" srcId="{5706BEDB-E9AE-48C9-BB6E-BF430A56584C}" destId="{BB5F4AD6-4C67-4737-B490-0AE26ADB5374}" srcOrd="1" destOrd="0" presId="urn:microsoft.com/office/officeart/2008/layout/HorizontalMultiLevelHierarchy"/>
    <dgm:cxn modelId="{E397B462-733A-42FE-A444-89DDAEA86914}" type="presOf" srcId="{5706BEDB-E9AE-48C9-BB6E-BF430A56584C}" destId="{626331DC-EB66-4A0D-9E16-CB9106CE1410}" srcOrd="0" destOrd="0" presId="urn:microsoft.com/office/officeart/2008/layout/HorizontalMultiLevelHierarchy"/>
    <dgm:cxn modelId="{30D7D3ED-1B63-481C-9586-9A71CA81C88D}" srcId="{18E8C190-9EE9-4CF6-A2EE-9F2FAB79868C}" destId="{76F18893-5345-4C0D-BFD1-2B30E86DDCB3}" srcOrd="0" destOrd="0" parTransId="{AA9B6189-BECB-4552-93E5-F03656C25D33}" sibTransId="{ACD61229-D931-4EF3-9F64-F2FEC56C009F}"/>
    <dgm:cxn modelId="{4EEC37A7-052D-46B4-86D1-66F2B37E86A8}" type="presOf" srcId="{6E76D944-ADA6-44E4-A797-10EC7851B39B}" destId="{E6E88260-8565-4328-9FFE-64BD8393D1EE}" srcOrd="0" destOrd="0" presId="urn:microsoft.com/office/officeart/2008/layout/HorizontalMultiLevelHierarchy"/>
    <dgm:cxn modelId="{9B352743-4154-43FC-A7F0-FD0C5EE44B10}" srcId="{76F18893-5345-4C0D-BFD1-2B30E86DDCB3}" destId="{AB2392D4-437F-4AEA-8927-473E918D35C1}" srcOrd="0" destOrd="0" parTransId="{67896A7F-ACE5-465D-A12F-4EFFEB2C4032}" sibTransId="{115702EA-91C0-4B17-A4D1-130AB4E1E92C}"/>
    <dgm:cxn modelId="{9F211693-954E-47AF-B177-393D791852EC}" type="presOf" srcId="{1481CCA8-E915-4121-A8CD-1703554A8BEB}" destId="{D517A499-F94F-463C-AEE0-AA86099B4ED6}" srcOrd="1" destOrd="0" presId="urn:microsoft.com/office/officeart/2008/layout/HorizontalMultiLevelHierarchy"/>
    <dgm:cxn modelId="{46B53397-AF7E-44F4-9022-4E64832F1446}" type="presParOf" srcId="{62B0DBF0-57D5-401D-A11A-E9F88CAA73A6}" destId="{C7DB5166-AE69-4AB3-8FE5-F8A847DC082E}" srcOrd="0" destOrd="0" presId="urn:microsoft.com/office/officeart/2008/layout/HorizontalMultiLevelHierarchy"/>
    <dgm:cxn modelId="{889638C2-5883-4677-81BA-D4CC901D6534}" type="presParOf" srcId="{C7DB5166-AE69-4AB3-8FE5-F8A847DC082E}" destId="{64A5F036-4742-45FE-8FA7-DD2850C1FA65}" srcOrd="0" destOrd="0" presId="urn:microsoft.com/office/officeart/2008/layout/HorizontalMultiLevelHierarchy"/>
    <dgm:cxn modelId="{62612D4E-CD59-4530-91E7-B75AAE2BAC06}" type="presParOf" srcId="{C7DB5166-AE69-4AB3-8FE5-F8A847DC082E}" destId="{69544294-1F49-435C-8FE6-5DCE126642C5}" srcOrd="1" destOrd="0" presId="urn:microsoft.com/office/officeart/2008/layout/HorizontalMultiLevelHierarchy"/>
    <dgm:cxn modelId="{60BFE96A-9A3F-4980-9F53-66EC2471EAE9}" type="presParOf" srcId="{69544294-1F49-435C-8FE6-5DCE126642C5}" destId="{4C9813E0-A5F7-402F-BAA0-90FFDD395219}" srcOrd="0" destOrd="0" presId="urn:microsoft.com/office/officeart/2008/layout/HorizontalMultiLevelHierarchy"/>
    <dgm:cxn modelId="{9BB260F2-3F91-4F16-BF69-542DA9C12EE7}" type="presParOf" srcId="{4C9813E0-A5F7-402F-BAA0-90FFDD395219}" destId="{740B270E-D313-4294-A74A-CCC7D16D2641}" srcOrd="0" destOrd="0" presId="urn:microsoft.com/office/officeart/2008/layout/HorizontalMultiLevelHierarchy"/>
    <dgm:cxn modelId="{AA52F70C-1880-4424-8B70-351F2AB986D6}" type="presParOf" srcId="{69544294-1F49-435C-8FE6-5DCE126642C5}" destId="{177D5BCC-1904-4CAF-B352-204F57D1DFB2}" srcOrd="1" destOrd="0" presId="urn:microsoft.com/office/officeart/2008/layout/HorizontalMultiLevelHierarchy"/>
    <dgm:cxn modelId="{43540C3B-2DAD-4142-B19A-136DFA0F5FEB}" type="presParOf" srcId="{177D5BCC-1904-4CAF-B352-204F57D1DFB2}" destId="{BCEF07B7-EF60-40EC-B7CE-634786B966FF}" srcOrd="0" destOrd="0" presId="urn:microsoft.com/office/officeart/2008/layout/HorizontalMultiLevelHierarchy"/>
    <dgm:cxn modelId="{F994A088-52FA-4C9E-BC83-3A4C017EC3B7}" type="presParOf" srcId="{177D5BCC-1904-4CAF-B352-204F57D1DFB2}" destId="{0EE901FA-B84A-4762-A5F5-B7B932AA6FAA}" srcOrd="1" destOrd="0" presId="urn:microsoft.com/office/officeart/2008/layout/HorizontalMultiLevelHierarchy"/>
    <dgm:cxn modelId="{9A9CACBF-EC8E-4553-A9CE-CD9431ABDD00}" type="presParOf" srcId="{69544294-1F49-435C-8FE6-5DCE126642C5}" destId="{626331DC-EB66-4A0D-9E16-CB9106CE1410}" srcOrd="2" destOrd="0" presId="urn:microsoft.com/office/officeart/2008/layout/HorizontalMultiLevelHierarchy"/>
    <dgm:cxn modelId="{651666C1-475D-423F-878A-E5FB4CA9DD32}" type="presParOf" srcId="{626331DC-EB66-4A0D-9E16-CB9106CE1410}" destId="{BB5F4AD6-4C67-4737-B490-0AE26ADB5374}" srcOrd="0" destOrd="0" presId="urn:microsoft.com/office/officeart/2008/layout/HorizontalMultiLevelHierarchy"/>
    <dgm:cxn modelId="{EA503AD3-060E-41A4-9F14-8A07AFAD283E}" type="presParOf" srcId="{69544294-1F49-435C-8FE6-5DCE126642C5}" destId="{C9E461E4-BC72-40F2-AC0D-A93724A6EF50}" srcOrd="3" destOrd="0" presId="urn:microsoft.com/office/officeart/2008/layout/HorizontalMultiLevelHierarchy"/>
    <dgm:cxn modelId="{68D53AF4-5579-4F63-BB25-A09025D69644}" type="presParOf" srcId="{C9E461E4-BC72-40F2-AC0D-A93724A6EF50}" destId="{E6E88260-8565-4328-9FFE-64BD8393D1EE}" srcOrd="0" destOrd="0" presId="urn:microsoft.com/office/officeart/2008/layout/HorizontalMultiLevelHierarchy"/>
    <dgm:cxn modelId="{2E7E9C80-B15C-48C7-90BE-D0B0DD36E0CA}" type="presParOf" srcId="{C9E461E4-BC72-40F2-AC0D-A93724A6EF50}" destId="{972C63F0-AB32-45EF-916E-600BEE19204D}" srcOrd="1" destOrd="0" presId="urn:microsoft.com/office/officeart/2008/layout/HorizontalMultiLevelHierarchy"/>
    <dgm:cxn modelId="{8804428A-87C5-4F47-AE5C-925F8B138FF6}" type="presParOf" srcId="{69544294-1F49-435C-8FE6-5DCE126642C5}" destId="{6601BB6E-AA9A-4BE3-B312-877147C8EB28}" srcOrd="4" destOrd="0" presId="urn:microsoft.com/office/officeart/2008/layout/HorizontalMultiLevelHierarchy"/>
    <dgm:cxn modelId="{5B5E83D3-A161-4FFC-A43D-34B21C2BA5C8}" type="presParOf" srcId="{6601BB6E-AA9A-4BE3-B312-877147C8EB28}" destId="{D517A499-F94F-463C-AEE0-AA86099B4ED6}" srcOrd="0" destOrd="0" presId="urn:microsoft.com/office/officeart/2008/layout/HorizontalMultiLevelHierarchy"/>
    <dgm:cxn modelId="{F3B81940-19A5-41C2-B96C-5872B18DA5BD}" type="presParOf" srcId="{69544294-1F49-435C-8FE6-5DCE126642C5}" destId="{CAC008A0-CDD9-48BC-BC7C-A42833112BB9}" srcOrd="5" destOrd="0" presId="urn:microsoft.com/office/officeart/2008/layout/HorizontalMultiLevelHierarchy"/>
    <dgm:cxn modelId="{CCFB8FB2-3868-4AC7-B261-F7D596A41BA7}" type="presParOf" srcId="{CAC008A0-CDD9-48BC-BC7C-A42833112BB9}" destId="{8D268688-9F06-4381-8649-E25060323CC2}" srcOrd="0" destOrd="0" presId="urn:microsoft.com/office/officeart/2008/layout/HorizontalMultiLevelHierarchy"/>
    <dgm:cxn modelId="{611AE2CC-1609-4BCB-B429-FE1339B38CB5}" type="presParOf" srcId="{CAC008A0-CDD9-48BC-BC7C-A42833112BB9}" destId="{D28B30C8-0DFC-4A2E-B8D8-9BF05FD75A8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65CA52-C624-4734-B103-E5F0B28CECA2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DE545F7-054C-42B8-B1C7-850D84151DEB}">
      <dgm:prSet phldrT="[Текст]"/>
      <dgm:spPr/>
      <dgm:t>
        <a:bodyPr/>
        <a:lstStyle/>
        <a:p>
          <a:r>
            <a:rPr lang="ru-RU" dirty="0" smtClean="0"/>
            <a:t>неэффективность </a:t>
          </a:r>
          <a:r>
            <a:rPr lang="ru-RU" dirty="0" err="1" smtClean="0"/>
            <a:t>саморегуляции</a:t>
          </a:r>
          <a:endParaRPr lang="ru-RU" dirty="0"/>
        </a:p>
      </dgm:t>
    </dgm:pt>
    <dgm:pt modelId="{456AFE5D-665F-46C8-9627-A4100533E02F}" type="parTrans" cxnId="{1A26AAFA-07F4-4661-8E2E-E2047975E237}">
      <dgm:prSet/>
      <dgm:spPr/>
      <dgm:t>
        <a:bodyPr/>
        <a:lstStyle/>
        <a:p>
          <a:endParaRPr lang="ru-RU"/>
        </a:p>
      </dgm:t>
    </dgm:pt>
    <dgm:pt modelId="{CBC93FA8-FC5F-4D08-9AC0-BC853065B5B7}" type="sibTrans" cxnId="{1A26AAFA-07F4-4661-8E2E-E2047975E237}">
      <dgm:prSet/>
      <dgm:spPr/>
      <dgm:t>
        <a:bodyPr/>
        <a:lstStyle/>
        <a:p>
          <a:endParaRPr lang="ru-RU"/>
        </a:p>
      </dgm:t>
    </dgm:pt>
    <dgm:pt modelId="{ACAAD166-5C3D-47E3-A303-04F46BE1CB01}">
      <dgm:prSet phldrT="[Текст]"/>
      <dgm:spPr/>
      <dgm:t>
        <a:bodyPr/>
        <a:lstStyle/>
        <a:p>
          <a:r>
            <a:rPr lang="ru-RU" dirty="0" smtClean="0"/>
            <a:t>хронический эмоциональный дискомфорт</a:t>
          </a:r>
          <a:endParaRPr lang="ru-RU" dirty="0"/>
        </a:p>
      </dgm:t>
    </dgm:pt>
    <dgm:pt modelId="{1625BA18-5DE8-4E2B-BAC2-887D081B0907}" type="parTrans" cxnId="{16E01CF7-11E8-40B5-AEEC-6254E5518732}">
      <dgm:prSet/>
      <dgm:spPr/>
      <dgm:t>
        <a:bodyPr/>
        <a:lstStyle/>
        <a:p>
          <a:endParaRPr lang="ru-RU"/>
        </a:p>
      </dgm:t>
    </dgm:pt>
    <dgm:pt modelId="{309E892E-6C48-4C77-A674-C3393F322664}" type="sibTrans" cxnId="{16E01CF7-11E8-40B5-AEEC-6254E5518732}">
      <dgm:prSet/>
      <dgm:spPr/>
      <dgm:t>
        <a:bodyPr/>
        <a:lstStyle/>
        <a:p>
          <a:endParaRPr lang="ru-RU"/>
        </a:p>
      </dgm:t>
    </dgm:pt>
    <dgm:pt modelId="{1BAFABD2-B735-42C6-B701-28917FF7AE9A}">
      <dgm:prSet phldrT="[Текст]"/>
      <dgm:spPr/>
      <dgm:t>
        <a:bodyPr/>
        <a:lstStyle/>
        <a:p>
          <a:r>
            <a:rPr lang="ru-RU" dirty="0" smtClean="0"/>
            <a:t>конфликтность и слабая развитость коммуникативных умений</a:t>
          </a:r>
          <a:endParaRPr lang="ru-RU" dirty="0"/>
        </a:p>
      </dgm:t>
    </dgm:pt>
    <dgm:pt modelId="{8D310910-45BF-4380-BC5B-AAAFCFFCDAFE}" type="parTrans" cxnId="{B4F17C78-134D-42C1-93A5-651A61E559F2}">
      <dgm:prSet/>
      <dgm:spPr/>
      <dgm:t>
        <a:bodyPr/>
        <a:lstStyle/>
        <a:p>
          <a:endParaRPr lang="ru-RU"/>
        </a:p>
      </dgm:t>
    </dgm:pt>
    <dgm:pt modelId="{D90148BF-3B25-4BB4-8F89-8E46BA24ED36}" type="sibTrans" cxnId="{B4F17C78-134D-42C1-93A5-651A61E559F2}">
      <dgm:prSet/>
      <dgm:spPr/>
      <dgm:t>
        <a:bodyPr/>
        <a:lstStyle/>
        <a:p>
          <a:endParaRPr lang="ru-RU"/>
        </a:p>
      </dgm:t>
    </dgm:pt>
    <dgm:pt modelId="{48E365A3-8EF9-44DD-8E35-AAA8DA28C4E8}">
      <dgm:prSet phldrT="[Текст]"/>
      <dgm:spPr/>
      <dgm:t>
        <a:bodyPr/>
        <a:lstStyle/>
        <a:p>
          <a:r>
            <a:rPr lang="ru-RU" dirty="0" smtClean="0"/>
            <a:t>моторная расторможенность</a:t>
          </a:r>
          <a:endParaRPr lang="ru-RU" dirty="0"/>
        </a:p>
      </dgm:t>
    </dgm:pt>
    <dgm:pt modelId="{90DB1FB2-78A0-42F9-ADCF-3876CEF76C23}" type="parTrans" cxnId="{3F389648-B946-410A-95E2-6E3660F78E92}">
      <dgm:prSet/>
      <dgm:spPr/>
      <dgm:t>
        <a:bodyPr/>
        <a:lstStyle/>
        <a:p>
          <a:endParaRPr lang="ru-RU"/>
        </a:p>
      </dgm:t>
    </dgm:pt>
    <dgm:pt modelId="{D05DC9CE-9280-4AF4-B1EF-AD857C522CC2}" type="sibTrans" cxnId="{3F389648-B946-410A-95E2-6E3660F78E92}">
      <dgm:prSet/>
      <dgm:spPr/>
      <dgm:t>
        <a:bodyPr/>
        <a:lstStyle/>
        <a:p>
          <a:endParaRPr lang="ru-RU"/>
        </a:p>
      </dgm:t>
    </dgm:pt>
    <dgm:pt modelId="{874E9B81-05B6-4F8F-9EB5-2BB2629A7D06}">
      <dgm:prSet phldrT="[Текст]"/>
      <dgm:spPr/>
      <dgm:t>
        <a:bodyPr/>
        <a:lstStyle/>
        <a:p>
          <a:r>
            <a:rPr lang="ru-RU" dirty="0" err="1" smtClean="0"/>
            <a:t>гиперактивность</a:t>
          </a:r>
          <a:r>
            <a:rPr lang="ru-RU" dirty="0" smtClean="0"/>
            <a:t> и снижение внимания</a:t>
          </a:r>
          <a:endParaRPr lang="ru-RU" dirty="0"/>
        </a:p>
      </dgm:t>
    </dgm:pt>
    <dgm:pt modelId="{1B31EC9E-C806-422B-B71D-D98BA2A3ACFA}" type="parTrans" cxnId="{CE6907B4-3544-4684-81FB-E1D8D939FCE6}">
      <dgm:prSet/>
      <dgm:spPr/>
      <dgm:t>
        <a:bodyPr/>
        <a:lstStyle/>
        <a:p>
          <a:endParaRPr lang="ru-RU"/>
        </a:p>
      </dgm:t>
    </dgm:pt>
    <dgm:pt modelId="{11BC3881-C5DA-4645-8E62-F10B10B29761}" type="sibTrans" cxnId="{CE6907B4-3544-4684-81FB-E1D8D939FCE6}">
      <dgm:prSet/>
      <dgm:spPr/>
      <dgm:t>
        <a:bodyPr/>
        <a:lstStyle/>
        <a:p>
          <a:endParaRPr lang="ru-RU"/>
        </a:p>
      </dgm:t>
    </dgm:pt>
    <dgm:pt modelId="{63E2DC74-CCE6-4CFC-B18D-C6B5C4461C04}" type="pres">
      <dgm:prSet presAssocID="{8865CA52-C624-4734-B103-E5F0B28CEC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CCA54C-4FA6-4B39-AB30-6F8D2A60F7BE}" type="pres">
      <dgm:prSet presAssocID="{4DE545F7-054C-42B8-B1C7-850D84151DEB}" presName="parentLin" presStyleCnt="0"/>
      <dgm:spPr/>
    </dgm:pt>
    <dgm:pt modelId="{2EAC02CB-F06B-460C-9BCD-F05691E5A842}" type="pres">
      <dgm:prSet presAssocID="{4DE545F7-054C-42B8-B1C7-850D84151DE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E5E8B99-7F9D-4EBD-8209-2AEDAE3D13CB}" type="pres">
      <dgm:prSet presAssocID="{4DE545F7-054C-42B8-B1C7-850D84151DEB}" presName="parentText" presStyleLbl="node1" presStyleIdx="0" presStyleCnt="5" custLinFactNeighborX="-21362" custLinFactNeighborY="10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89237-7BCD-46B9-9C9D-F9B3F4413A96}" type="pres">
      <dgm:prSet presAssocID="{4DE545F7-054C-42B8-B1C7-850D84151DEB}" presName="negativeSpace" presStyleCnt="0"/>
      <dgm:spPr/>
    </dgm:pt>
    <dgm:pt modelId="{3391112D-4787-4320-86BB-4EF2A67EEA03}" type="pres">
      <dgm:prSet presAssocID="{4DE545F7-054C-42B8-B1C7-850D84151DEB}" presName="childText" presStyleLbl="conFgAcc1" presStyleIdx="0" presStyleCnt="5">
        <dgm:presLayoutVars>
          <dgm:bulletEnabled val="1"/>
        </dgm:presLayoutVars>
      </dgm:prSet>
      <dgm:spPr/>
    </dgm:pt>
    <dgm:pt modelId="{B071393E-3C5E-462B-9E20-1FF9A92A6C5E}" type="pres">
      <dgm:prSet presAssocID="{CBC93FA8-FC5F-4D08-9AC0-BC853065B5B7}" presName="spaceBetweenRectangles" presStyleCnt="0"/>
      <dgm:spPr/>
    </dgm:pt>
    <dgm:pt modelId="{F69EBF19-304D-4E7D-859D-D0A6ED916CB4}" type="pres">
      <dgm:prSet presAssocID="{ACAAD166-5C3D-47E3-A303-04F46BE1CB01}" presName="parentLin" presStyleCnt="0"/>
      <dgm:spPr/>
    </dgm:pt>
    <dgm:pt modelId="{7517213A-DB1C-4D59-BACE-BE66990056FE}" type="pres">
      <dgm:prSet presAssocID="{ACAAD166-5C3D-47E3-A303-04F46BE1CB0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DA59CBF-9307-4092-B812-CBCC1F0BCA27}" type="pres">
      <dgm:prSet presAssocID="{ACAAD166-5C3D-47E3-A303-04F46BE1CB0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21A99-0851-4276-9A74-64DE35362977}" type="pres">
      <dgm:prSet presAssocID="{ACAAD166-5C3D-47E3-A303-04F46BE1CB01}" presName="negativeSpace" presStyleCnt="0"/>
      <dgm:spPr/>
    </dgm:pt>
    <dgm:pt modelId="{2BEBAF10-5ADD-465D-84DA-428B7DABE7EC}" type="pres">
      <dgm:prSet presAssocID="{ACAAD166-5C3D-47E3-A303-04F46BE1CB01}" presName="childText" presStyleLbl="conFgAcc1" presStyleIdx="1" presStyleCnt="5">
        <dgm:presLayoutVars>
          <dgm:bulletEnabled val="1"/>
        </dgm:presLayoutVars>
      </dgm:prSet>
      <dgm:spPr/>
    </dgm:pt>
    <dgm:pt modelId="{43E8A1F6-4D60-4E9B-9E75-DAC0C8CCC604}" type="pres">
      <dgm:prSet presAssocID="{309E892E-6C48-4C77-A674-C3393F322664}" presName="spaceBetweenRectangles" presStyleCnt="0"/>
      <dgm:spPr/>
    </dgm:pt>
    <dgm:pt modelId="{B94CD73E-2009-4582-B3F3-F9018271B862}" type="pres">
      <dgm:prSet presAssocID="{1BAFABD2-B735-42C6-B701-28917FF7AE9A}" presName="parentLin" presStyleCnt="0"/>
      <dgm:spPr/>
    </dgm:pt>
    <dgm:pt modelId="{878A63CD-3BED-4658-A5EA-CBE1CCA2449F}" type="pres">
      <dgm:prSet presAssocID="{1BAFABD2-B735-42C6-B701-28917FF7AE9A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761DEAFC-B187-4BB4-9EE2-5A0B2D59AE72}" type="pres">
      <dgm:prSet presAssocID="{1BAFABD2-B735-42C6-B701-28917FF7AE9A}" presName="parentText" presStyleLbl="node1" presStyleIdx="2" presStyleCnt="5" custScaleX="1370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AB7D3-7B8C-4E1E-8425-A6174B4F7BC7}" type="pres">
      <dgm:prSet presAssocID="{1BAFABD2-B735-42C6-B701-28917FF7AE9A}" presName="negativeSpace" presStyleCnt="0"/>
      <dgm:spPr/>
    </dgm:pt>
    <dgm:pt modelId="{E9AF0536-5A76-4292-B06A-6CC0171D62DF}" type="pres">
      <dgm:prSet presAssocID="{1BAFABD2-B735-42C6-B701-28917FF7AE9A}" presName="childText" presStyleLbl="conFgAcc1" presStyleIdx="2" presStyleCnt="5" custLinFactNeighborX="686" custLinFactNeighborY="-7358">
        <dgm:presLayoutVars>
          <dgm:bulletEnabled val="1"/>
        </dgm:presLayoutVars>
      </dgm:prSet>
      <dgm:spPr/>
    </dgm:pt>
    <dgm:pt modelId="{C4CBE5D7-C25E-47AB-A1B4-C1B9F556928B}" type="pres">
      <dgm:prSet presAssocID="{D90148BF-3B25-4BB4-8F89-8E46BA24ED36}" presName="spaceBetweenRectangles" presStyleCnt="0"/>
      <dgm:spPr/>
    </dgm:pt>
    <dgm:pt modelId="{F87B96FA-2B3D-4492-B3F0-F4CA6D23FCC0}" type="pres">
      <dgm:prSet presAssocID="{48E365A3-8EF9-44DD-8E35-AAA8DA28C4E8}" presName="parentLin" presStyleCnt="0"/>
      <dgm:spPr/>
    </dgm:pt>
    <dgm:pt modelId="{444871A4-1261-4DE6-80EB-E81CAFDE08C7}" type="pres">
      <dgm:prSet presAssocID="{48E365A3-8EF9-44DD-8E35-AAA8DA28C4E8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03F9EBB-1C94-43D1-8E51-127B401639A9}" type="pres">
      <dgm:prSet presAssocID="{48E365A3-8EF9-44DD-8E35-AAA8DA28C4E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63122-0691-40F1-B6DC-84D29A688EB9}" type="pres">
      <dgm:prSet presAssocID="{48E365A3-8EF9-44DD-8E35-AAA8DA28C4E8}" presName="negativeSpace" presStyleCnt="0"/>
      <dgm:spPr/>
    </dgm:pt>
    <dgm:pt modelId="{222C9563-2D72-4439-B19F-3A690F1F3F7F}" type="pres">
      <dgm:prSet presAssocID="{48E365A3-8EF9-44DD-8E35-AAA8DA28C4E8}" presName="childText" presStyleLbl="conFgAcc1" presStyleIdx="3" presStyleCnt="5">
        <dgm:presLayoutVars>
          <dgm:bulletEnabled val="1"/>
        </dgm:presLayoutVars>
      </dgm:prSet>
      <dgm:spPr/>
    </dgm:pt>
    <dgm:pt modelId="{9CC87159-99EE-4911-AC27-D18B22B71B2B}" type="pres">
      <dgm:prSet presAssocID="{D05DC9CE-9280-4AF4-B1EF-AD857C522CC2}" presName="spaceBetweenRectangles" presStyleCnt="0"/>
      <dgm:spPr/>
    </dgm:pt>
    <dgm:pt modelId="{2982C150-2213-417E-BCA0-F4FE3E75C1F3}" type="pres">
      <dgm:prSet presAssocID="{874E9B81-05B6-4F8F-9EB5-2BB2629A7D06}" presName="parentLin" presStyleCnt="0"/>
      <dgm:spPr/>
    </dgm:pt>
    <dgm:pt modelId="{6DF5037F-9B40-4121-91E7-707CCD6B2306}" type="pres">
      <dgm:prSet presAssocID="{874E9B81-05B6-4F8F-9EB5-2BB2629A7D06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C8AC5E2A-1DE3-4225-9E48-07B6611D2DF8}" type="pres">
      <dgm:prSet presAssocID="{874E9B81-05B6-4F8F-9EB5-2BB2629A7D0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CC586-3485-4A17-8C49-35B891316CAD}" type="pres">
      <dgm:prSet presAssocID="{874E9B81-05B6-4F8F-9EB5-2BB2629A7D06}" presName="negativeSpace" presStyleCnt="0"/>
      <dgm:spPr/>
    </dgm:pt>
    <dgm:pt modelId="{13756172-22F7-48AC-BC25-27B5773B2674}" type="pres">
      <dgm:prSet presAssocID="{874E9B81-05B6-4F8F-9EB5-2BB2629A7D0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4F17C78-134D-42C1-93A5-651A61E559F2}" srcId="{8865CA52-C624-4734-B103-E5F0B28CECA2}" destId="{1BAFABD2-B735-42C6-B701-28917FF7AE9A}" srcOrd="2" destOrd="0" parTransId="{8D310910-45BF-4380-BC5B-AAAFCFFCDAFE}" sibTransId="{D90148BF-3B25-4BB4-8F89-8E46BA24ED36}"/>
    <dgm:cxn modelId="{2ACD089C-5623-40B9-8446-313094DD8DC2}" type="presOf" srcId="{ACAAD166-5C3D-47E3-A303-04F46BE1CB01}" destId="{7517213A-DB1C-4D59-BACE-BE66990056FE}" srcOrd="0" destOrd="0" presId="urn:microsoft.com/office/officeart/2005/8/layout/list1"/>
    <dgm:cxn modelId="{B3D54168-8466-40A7-BC20-DC28BFB58591}" type="presOf" srcId="{48E365A3-8EF9-44DD-8E35-AAA8DA28C4E8}" destId="{F03F9EBB-1C94-43D1-8E51-127B401639A9}" srcOrd="1" destOrd="0" presId="urn:microsoft.com/office/officeart/2005/8/layout/list1"/>
    <dgm:cxn modelId="{03BA2870-9325-4526-A96B-DD9291A39BBF}" type="presOf" srcId="{874E9B81-05B6-4F8F-9EB5-2BB2629A7D06}" destId="{C8AC5E2A-1DE3-4225-9E48-07B6611D2DF8}" srcOrd="1" destOrd="0" presId="urn:microsoft.com/office/officeart/2005/8/layout/list1"/>
    <dgm:cxn modelId="{B4EF7E77-ED31-4DB4-8245-54D80966C71A}" type="presOf" srcId="{4DE545F7-054C-42B8-B1C7-850D84151DEB}" destId="{2EAC02CB-F06B-460C-9BCD-F05691E5A842}" srcOrd="0" destOrd="0" presId="urn:microsoft.com/office/officeart/2005/8/layout/list1"/>
    <dgm:cxn modelId="{1A26AAFA-07F4-4661-8E2E-E2047975E237}" srcId="{8865CA52-C624-4734-B103-E5F0B28CECA2}" destId="{4DE545F7-054C-42B8-B1C7-850D84151DEB}" srcOrd="0" destOrd="0" parTransId="{456AFE5D-665F-46C8-9627-A4100533E02F}" sibTransId="{CBC93FA8-FC5F-4D08-9AC0-BC853065B5B7}"/>
    <dgm:cxn modelId="{CE6907B4-3544-4684-81FB-E1D8D939FCE6}" srcId="{8865CA52-C624-4734-B103-E5F0B28CECA2}" destId="{874E9B81-05B6-4F8F-9EB5-2BB2629A7D06}" srcOrd="4" destOrd="0" parTransId="{1B31EC9E-C806-422B-B71D-D98BA2A3ACFA}" sibTransId="{11BC3881-C5DA-4645-8E62-F10B10B29761}"/>
    <dgm:cxn modelId="{AAD3B8EF-2537-4896-B5C0-C645A1FAF33C}" type="presOf" srcId="{874E9B81-05B6-4F8F-9EB5-2BB2629A7D06}" destId="{6DF5037F-9B40-4121-91E7-707CCD6B2306}" srcOrd="0" destOrd="0" presId="urn:microsoft.com/office/officeart/2005/8/layout/list1"/>
    <dgm:cxn modelId="{3F389648-B946-410A-95E2-6E3660F78E92}" srcId="{8865CA52-C624-4734-B103-E5F0B28CECA2}" destId="{48E365A3-8EF9-44DD-8E35-AAA8DA28C4E8}" srcOrd="3" destOrd="0" parTransId="{90DB1FB2-78A0-42F9-ADCF-3876CEF76C23}" sibTransId="{D05DC9CE-9280-4AF4-B1EF-AD857C522CC2}"/>
    <dgm:cxn modelId="{DFBECD19-3565-4421-BA7F-E4457731AE5E}" type="presOf" srcId="{8865CA52-C624-4734-B103-E5F0B28CECA2}" destId="{63E2DC74-CCE6-4CFC-B18D-C6B5C4461C04}" srcOrd="0" destOrd="0" presId="urn:microsoft.com/office/officeart/2005/8/layout/list1"/>
    <dgm:cxn modelId="{3A388DB7-139B-4BBC-8A8C-E738CE9E4418}" type="presOf" srcId="{ACAAD166-5C3D-47E3-A303-04F46BE1CB01}" destId="{EDA59CBF-9307-4092-B812-CBCC1F0BCA27}" srcOrd="1" destOrd="0" presId="urn:microsoft.com/office/officeart/2005/8/layout/list1"/>
    <dgm:cxn modelId="{A842711A-AD12-41EC-82F2-A955C159D05C}" type="presOf" srcId="{4DE545F7-054C-42B8-B1C7-850D84151DEB}" destId="{CE5E8B99-7F9D-4EBD-8209-2AEDAE3D13CB}" srcOrd="1" destOrd="0" presId="urn:microsoft.com/office/officeart/2005/8/layout/list1"/>
    <dgm:cxn modelId="{16E01CF7-11E8-40B5-AEEC-6254E5518732}" srcId="{8865CA52-C624-4734-B103-E5F0B28CECA2}" destId="{ACAAD166-5C3D-47E3-A303-04F46BE1CB01}" srcOrd="1" destOrd="0" parTransId="{1625BA18-5DE8-4E2B-BAC2-887D081B0907}" sibTransId="{309E892E-6C48-4C77-A674-C3393F322664}"/>
    <dgm:cxn modelId="{21158ED7-D3C1-422C-A3B4-80E857FF60BC}" type="presOf" srcId="{48E365A3-8EF9-44DD-8E35-AAA8DA28C4E8}" destId="{444871A4-1261-4DE6-80EB-E81CAFDE08C7}" srcOrd="0" destOrd="0" presId="urn:microsoft.com/office/officeart/2005/8/layout/list1"/>
    <dgm:cxn modelId="{A550963E-9EAD-4B50-BF83-BD1B0991E47A}" type="presOf" srcId="{1BAFABD2-B735-42C6-B701-28917FF7AE9A}" destId="{878A63CD-3BED-4658-A5EA-CBE1CCA2449F}" srcOrd="0" destOrd="0" presId="urn:microsoft.com/office/officeart/2005/8/layout/list1"/>
    <dgm:cxn modelId="{41EBD0D4-9A10-459A-A00B-B90C15AC5624}" type="presOf" srcId="{1BAFABD2-B735-42C6-B701-28917FF7AE9A}" destId="{761DEAFC-B187-4BB4-9EE2-5A0B2D59AE72}" srcOrd="1" destOrd="0" presId="urn:microsoft.com/office/officeart/2005/8/layout/list1"/>
    <dgm:cxn modelId="{4B89C3E8-254E-45D8-802A-C2CAD77BBB0D}" type="presParOf" srcId="{63E2DC74-CCE6-4CFC-B18D-C6B5C4461C04}" destId="{E9CCA54C-4FA6-4B39-AB30-6F8D2A60F7BE}" srcOrd="0" destOrd="0" presId="urn:microsoft.com/office/officeart/2005/8/layout/list1"/>
    <dgm:cxn modelId="{9D76093C-01AA-43AF-8FEA-4220C4B37357}" type="presParOf" srcId="{E9CCA54C-4FA6-4B39-AB30-6F8D2A60F7BE}" destId="{2EAC02CB-F06B-460C-9BCD-F05691E5A842}" srcOrd="0" destOrd="0" presId="urn:microsoft.com/office/officeart/2005/8/layout/list1"/>
    <dgm:cxn modelId="{A0D8FE59-5D3C-44BA-A329-C173FD68C1BC}" type="presParOf" srcId="{E9CCA54C-4FA6-4B39-AB30-6F8D2A60F7BE}" destId="{CE5E8B99-7F9D-4EBD-8209-2AEDAE3D13CB}" srcOrd="1" destOrd="0" presId="urn:microsoft.com/office/officeart/2005/8/layout/list1"/>
    <dgm:cxn modelId="{0463F181-634D-4BE8-9AFC-1B3772FE955B}" type="presParOf" srcId="{63E2DC74-CCE6-4CFC-B18D-C6B5C4461C04}" destId="{D4789237-7BCD-46B9-9C9D-F9B3F4413A96}" srcOrd="1" destOrd="0" presId="urn:microsoft.com/office/officeart/2005/8/layout/list1"/>
    <dgm:cxn modelId="{C3423175-82B5-4A0E-8B16-0A5E8FDED93B}" type="presParOf" srcId="{63E2DC74-CCE6-4CFC-B18D-C6B5C4461C04}" destId="{3391112D-4787-4320-86BB-4EF2A67EEA03}" srcOrd="2" destOrd="0" presId="urn:microsoft.com/office/officeart/2005/8/layout/list1"/>
    <dgm:cxn modelId="{5268D14B-1B75-496F-BA90-EA89BD46EEB7}" type="presParOf" srcId="{63E2DC74-CCE6-4CFC-B18D-C6B5C4461C04}" destId="{B071393E-3C5E-462B-9E20-1FF9A92A6C5E}" srcOrd="3" destOrd="0" presId="urn:microsoft.com/office/officeart/2005/8/layout/list1"/>
    <dgm:cxn modelId="{E94A7E4A-F8F8-4D10-9C1D-FE70BE190636}" type="presParOf" srcId="{63E2DC74-CCE6-4CFC-B18D-C6B5C4461C04}" destId="{F69EBF19-304D-4E7D-859D-D0A6ED916CB4}" srcOrd="4" destOrd="0" presId="urn:microsoft.com/office/officeart/2005/8/layout/list1"/>
    <dgm:cxn modelId="{EAF817E8-CD90-431F-AE08-EFE0F766780E}" type="presParOf" srcId="{F69EBF19-304D-4E7D-859D-D0A6ED916CB4}" destId="{7517213A-DB1C-4D59-BACE-BE66990056FE}" srcOrd="0" destOrd="0" presId="urn:microsoft.com/office/officeart/2005/8/layout/list1"/>
    <dgm:cxn modelId="{6DFFBE80-ACAE-4A12-AB0E-B25E298A5E11}" type="presParOf" srcId="{F69EBF19-304D-4E7D-859D-D0A6ED916CB4}" destId="{EDA59CBF-9307-4092-B812-CBCC1F0BCA27}" srcOrd="1" destOrd="0" presId="urn:microsoft.com/office/officeart/2005/8/layout/list1"/>
    <dgm:cxn modelId="{3B35FFC6-2BD7-4206-B157-87AD3A6FBDB6}" type="presParOf" srcId="{63E2DC74-CCE6-4CFC-B18D-C6B5C4461C04}" destId="{9FF21A99-0851-4276-9A74-64DE35362977}" srcOrd="5" destOrd="0" presId="urn:microsoft.com/office/officeart/2005/8/layout/list1"/>
    <dgm:cxn modelId="{C8239C71-EA98-4A10-900C-DDEA3012009C}" type="presParOf" srcId="{63E2DC74-CCE6-4CFC-B18D-C6B5C4461C04}" destId="{2BEBAF10-5ADD-465D-84DA-428B7DABE7EC}" srcOrd="6" destOrd="0" presId="urn:microsoft.com/office/officeart/2005/8/layout/list1"/>
    <dgm:cxn modelId="{146B2E57-F45B-40C7-A7DC-D199D39F1FC5}" type="presParOf" srcId="{63E2DC74-CCE6-4CFC-B18D-C6B5C4461C04}" destId="{43E8A1F6-4D60-4E9B-9E75-DAC0C8CCC604}" srcOrd="7" destOrd="0" presId="urn:microsoft.com/office/officeart/2005/8/layout/list1"/>
    <dgm:cxn modelId="{D6FBAE9A-DA02-4F80-8D03-9C596A334C9D}" type="presParOf" srcId="{63E2DC74-CCE6-4CFC-B18D-C6B5C4461C04}" destId="{B94CD73E-2009-4582-B3F3-F9018271B862}" srcOrd="8" destOrd="0" presId="urn:microsoft.com/office/officeart/2005/8/layout/list1"/>
    <dgm:cxn modelId="{607BC0EF-B570-4218-89AB-EC61730515CA}" type="presParOf" srcId="{B94CD73E-2009-4582-B3F3-F9018271B862}" destId="{878A63CD-3BED-4658-A5EA-CBE1CCA2449F}" srcOrd="0" destOrd="0" presId="urn:microsoft.com/office/officeart/2005/8/layout/list1"/>
    <dgm:cxn modelId="{1D2E146D-EBF7-4420-B164-F11217FC3B60}" type="presParOf" srcId="{B94CD73E-2009-4582-B3F3-F9018271B862}" destId="{761DEAFC-B187-4BB4-9EE2-5A0B2D59AE72}" srcOrd="1" destOrd="0" presId="urn:microsoft.com/office/officeart/2005/8/layout/list1"/>
    <dgm:cxn modelId="{5E31B553-866C-4911-9A68-0E47311C0C20}" type="presParOf" srcId="{63E2DC74-CCE6-4CFC-B18D-C6B5C4461C04}" destId="{660AB7D3-7B8C-4E1E-8425-A6174B4F7BC7}" srcOrd="9" destOrd="0" presId="urn:microsoft.com/office/officeart/2005/8/layout/list1"/>
    <dgm:cxn modelId="{CCA86874-E5E2-4A83-B031-5B640D8290F2}" type="presParOf" srcId="{63E2DC74-CCE6-4CFC-B18D-C6B5C4461C04}" destId="{E9AF0536-5A76-4292-B06A-6CC0171D62DF}" srcOrd="10" destOrd="0" presId="urn:microsoft.com/office/officeart/2005/8/layout/list1"/>
    <dgm:cxn modelId="{8603AEA8-2F3F-4353-B50E-9D828333B8BF}" type="presParOf" srcId="{63E2DC74-CCE6-4CFC-B18D-C6B5C4461C04}" destId="{C4CBE5D7-C25E-47AB-A1B4-C1B9F556928B}" srcOrd="11" destOrd="0" presId="urn:microsoft.com/office/officeart/2005/8/layout/list1"/>
    <dgm:cxn modelId="{B5C4C604-97DB-49B3-9DB8-5E10DD6770CF}" type="presParOf" srcId="{63E2DC74-CCE6-4CFC-B18D-C6B5C4461C04}" destId="{F87B96FA-2B3D-4492-B3F0-F4CA6D23FCC0}" srcOrd="12" destOrd="0" presId="urn:microsoft.com/office/officeart/2005/8/layout/list1"/>
    <dgm:cxn modelId="{0948C9FD-59DC-437F-AF93-4A8064C001AC}" type="presParOf" srcId="{F87B96FA-2B3D-4492-B3F0-F4CA6D23FCC0}" destId="{444871A4-1261-4DE6-80EB-E81CAFDE08C7}" srcOrd="0" destOrd="0" presId="urn:microsoft.com/office/officeart/2005/8/layout/list1"/>
    <dgm:cxn modelId="{8E2387D6-62C3-4261-9A28-9B28403AC09D}" type="presParOf" srcId="{F87B96FA-2B3D-4492-B3F0-F4CA6D23FCC0}" destId="{F03F9EBB-1C94-43D1-8E51-127B401639A9}" srcOrd="1" destOrd="0" presId="urn:microsoft.com/office/officeart/2005/8/layout/list1"/>
    <dgm:cxn modelId="{C71F861D-86BF-40A7-8778-DEE287DF3C72}" type="presParOf" srcId="{63E2DC74-CCE6-4CFC-B18D-C6B5C4461C04}" destId="{68263122-0691-40F1-B6DC-84D29A688EB9}" srcOrd="13" destOrd="0" presId="urn:microsoft.com/office/officeart/2005/8/layout/list1"/>
    <dgm:cxn modelId="{B988D6F1-F164-454B-A68A-12DD113B64EC}" type="presParOf" srcId="{63E2DC74-CCE6-4CFC-B18D-C6B5C4461C04}" destId="{222C9563-2D72-4439-B19F-3A690F1F3F7F}" srcOrd="14" destOrd="0" presId="urn:microsoft.com/office/officeart/2005/8/layout/list1"/>
    <dgm:cxn modelId="{1C9C7BD8-6F87-467F-A5E4-F35663C7FEBB}" type="presParOf" srcId="{63E2DC74-CCE6-4CFC-B18D-C6B5C4461C04}" destId="{9CC87159-99EE-4911-AC27-D18B22B71B2B}" srcOrd="15" destOrd="0" presId="urn:microsoft.com/office/officeart/2005/8/layout/list1"/>
    <dgm:cxn modelId="{EC32DA0D-2389-43F1-B2E4-A2E461D5936B}" type="presParOf" srcId="{63E2DC74-CCE6-4CFC-B18D-C6B5C4461C04}" destId="{2982C150-2213-417E-BCA0-F4FE3E75C1F3}" srcOrd="16" destOrd="0" presId="urn:microsoft.com/office/officeart/2005/8/layout/list1"/>
    <dgm:cxn modelId="{2DBB2EE4-87BE-45E2-A0D9-01EFFE17248E}" type="presParOf" srcId="{2982C150-2213-417E-BCA0-F4FE3E75C1F3}" destId="{6DF5037F-9B40-4121-91E7-707CCD6B2306}" srcOrd="0" destOrd="0" presId="urn:microsoft.com/office/officeart/2005/8/layout/list1"/>
    <dgm:cxn modelId="{C4723D91-9DF2-4898-B0E8-D939099794F0}" type="presParOf" srcId="{2982C150-2213-417E-BCA0-F4FE3E75C1F3}" destId="{C8AC5E2A-1DE3-4225-9E48-07B6611D2DF8}" srcOrd="1" destOrd="0" presId="urn:microsoft.com/office/officeart/2005/8/layout/list1"/>
    <dgm:cxn modelId="{B6C615B5-CCD0-4728-8EB5-4D5D1A4FA974}" type="presParOf" srcId="{63E2DC74-CCE6-4CFC-B18D-C6B5C4461C04}" destId="{A2CCC586-3485-4A17-8C49-35B891316CAD}" srcOrd="17" destOrd="0" presId="urn:microsoft.com/office/officeart/2005/8/layout/list1"/>
    <dgm:cxn modelId="{94A61808-46D5-4D26-85B8-029922017CE5}" type="presParOf" srcId="{63E2DC74-CCE6-4CFC-B18D-C6B5C4461C04}" destId="{13756172-22F7-48AC-BC25-27B5773B267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07A70E-0D3B-43ED-B9B4-FE49D1FA7293}" type="doc">
      <dgm:prSet loTypeId="urn:microsoft.com/office/officeart/2005/8/layout/p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9018E99-EFD5-4AFE-A2EE-C5C24F6F2A82}">
      <dgm:prSet phldrT="[Текст]" custT="1"/>
      <dgm:spPr/>
      <dgm:t>
        <a:bodyPr/>
        <a:lstStyle/>
        <a:p>
          <a:pPr algn="l"/>
          <a:r>
            <a:rPr lang="ru-RU" sz="1800" b="1" i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Консультативная поддержка  семей</a:t>
          </a:r>
        </a:p>
        <a:p>
          <a:pPr algn="l"/>
          <a:r>
            <a:rPr lang="ru-RU" sz="1600" b="1" i="1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точечное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консультирова-ние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в период игрового сеанса;</a:t>
          </a: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индивидуаль-ное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консультиро-вание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по запросу родителей;</a:t>
          </a: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опосредован-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ное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сайтом онлайн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консультирова-ние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85AF87F-885D-4988-80D0-F0BDD168D10D}" type="parTrans" cxnId="{8A9660D9-6F5A-4F34-B8C9-5B681549038E}">
      <dgm:prSet/>
      <dgm:spPr/>
      <dgm:t>
        <a:bodyPr/>
        <a:lstStyle/>
        <a:p>
          <a:endParaRPr lang="ru-RU"/>
        </a:p>
      </dgm:t>
    </dgm:pt>
    <dgm:pt modelId="{2C161D0F-8350-46B0-9541-8AA5B0BBE8F4}" type="sibTrans" cxnId="{8A9660D9-6F5A-4F34-B8C9-5B681549038E}">
      <dgm:prSet/>
      <dgm:spPr/>
      <dgm:t>
        <a:bodyPr/>
        <a:lstStyle/>
        <a:p>
          <a:endParaRPr lang="ru-RU"/>
        </a:p>
      </dgm:t>
    </dgm:pt>
    <dgm:pt modelId="{CEB6B226-6AC2-4981-95E2-D1F264DB7B1D}">
      <dgm:prSet phldrT="[Текст]" custT="1"/>
      <dgm:spPr/>
      <dgm:t>
        <a:bodyPr/>
        <a:lstStyle/>
        <a:p>
          <a:pPr algn="l"/>
          <a:r>
            <a:rPr lang="ru-RU" sz="1600" b="1" i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Программа активной поддержки родителей  «Мастерская развивающих игрушек» </a:t>
          </a: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повышение педагогической компетентности родителей посредством   включения  в совместную продуктивную деятельность с детьми по созданию развивающих игрушек.</a:t>
          </a:r>
          <a:endParaRPr lang="ru-RU" sz="16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D38D81-8BF1-4DE3-9085-054503F4B03B}" type="parTrans" cxnId="{2258410F-0C3E-4BE8-9FE5-E6381743F9D1}">
      <dgm:prSet/>
      <dgm:spPr/>
      <dgm:t>
        <a:bodyPr/>
        <a:lstStyle/>
        <a:p>
          <a:endParaRPr lang="ru-RU"/>
        </a:p>
      </dgm:t>
    </dgm:pt>
    <dgm:pt modelId="{92E6EDB6-424F-421F-8630-51BBA6386237}" type="sibTrans" cxnId="{2258410F-0C3E-4BE8-9FE5-E6381743F9D1}">
      <dgm:prSet/>
      <dgm:spPr/>
      <dgm:t>
        <a:bodyPr/>
        <a:lstStyle/>
        <a:p>
          <a:endParaRPr lang="ru-RU"/>
        </a:p>
      </dgm:t>
    </dgm:pt>
    <dgm:pt modelId="{2839FC70-B09C-4E9C-949D-6ACDC568B0F2}">
      <dgm:prSet phldrT="[Текст]" custT="1"/>
      <dgm:spPr/>
      <dgm:t>
        <a:bodyPr/>
        <a:lstStyle/>
        <a:p>
          <a:pPr algn="l"/>
          <a:r>
            <a:rPr lang="ru-RU" sz="14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</a:t>
          </a:r>
          <a:r>
            <a:rPr lang="ru-RU" sz="1400" b="1" i="1" u="sng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общеобразователь-ная</a:t>
          </a:r>
          <a:r>
            <a:rPr lang="ru-RU" sz="14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i="1" u="sng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общеразвиваю-щая</a:t>
          </a:r>
          <a:r>
            <a:rPr lang="ru-RU" sz="14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</a:t>
          </a:r>
          <a:r>
            <a:rPr lang="ru-RU" sz="1400" b="1" i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рограмма обогащенной мультисенсорной среды </a:t>
          </a:r>
        </a:p>
        <a:p>
          <a:pPr algn="l"/>
          <a:r>
            <a:rPr lang="ru-RU" sz="1400" b="1" i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«Я чувствую!» </a:t>
          </a: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создание условий для ознакомления детей с цветом, формой, величиной, осязаемыми свойствами предметов; для восприятия музыкальных инструментов, звучания родной речи. </a:t>
          </a:r>
          <a:endParaRPr lang="ru-RU" sz="1600" b="1" i="1" dirty="0">
            <a:latin typeface="Times New Roman" pitchFamily="18" charset="0"/>
            <a:cs typeface="Times New Roman" pitchFamily="18" charset="0"/>
          </a:endParaRPr>
        </a:p>
      </dgm:t>
    </dgm:pt>
    <dgm:pt modelId="{4FF66C70-58E5-4071-9008-8936AD97F6F2}" type="parTrans" cxnId="{79A1354A-96BA-4E84-A267-DB20FF0DE9F5}">
      <dgm:prSet/>
      <dgm:spPr/>
      <dgm:t>
        <a:bodyPr/>
        <a:lstStyle/>
        <a:p>
          <a:endParaRPr lang="ru-RU"/>
        </a:p>
      </dgm:t>
    </dgm:pt>
    <dgm:pt modelId="{3513449F-FCAA-4E56-817B-7405C4D9E999}" type="sibTrans" cxnId="{79A1354A-96BA-4E84-A267-DB20FF0DE9F5}">
      <dgm:prSet/>
      <dgm:spPr/>
      <dgm:t>
        <a:bodyPr/>
        <a:lstStyle/>
        <a:p>
          <a:endParaRPr lang="ru-RU"/>
        </a:p>
      </dgm:t>
    </dgm:pt>
    <dgm:pt modelId="{CCB1BE17-1F20-46EA-816D-5788490583A5}">
      <dgm:prSet custT="1"/>
      <dgm:spPr/>
      <dgm:t>
        <a:bodyPr/>
        <a:lstStyle/>
        <a:p>
          <a:pPr algn="l"/>
          <a:r>
            <a:rPr lang="ru-RU" sz="1600" b="1" i="1" u="sng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Дополнитель-ная</a:t>
          </a:r>
          <a:r>
            <a:rPr lang="ru-RU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u="sng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общеобразова</a:t>
          </a:r>
          <a:r>
            <a:rPr lang="ru-RU" sz="1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-тельная общеразвивающая п</a:t>
          </a:r>
          <a:r>
            <a:rPr lang="ru-RU" sz="1600" b="1" i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рограмма «Я познаю Мир»  </a:t>
          </a:r>
        </a:p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создание условий для ознакомления детей с цветом, формой, величиной, осязаемыми свойствами предметов; для восприятия музыкальных инструментов, звучания родной речи. </a:t>
          </a:r>
          <a:endParaRPr lang="ru-RU" sz="1600" b="1" i="1" dirty="0">
            <a:latin typeface="Times New Roman" pitchFamily="18" charset="0"/>
            <a:cs typeface="Times New Roman" pitchFamily="18" charset="0"/>
          </a:endParaRPr>
        </a:p>
      </dgm:t>
    </dgm:pt>
    <dgm:pt modelId="{FB705C99-8B49-4398-9BB0-1BAED90D419F}" type="parTrans" cxnId="{A897B673-B642-40CC-875C-1D765A199AB9}">
      <dgm:prSet/>
      <dgm:spPr/>
      <dgm:t>
        <a:bodyPr/>
        <a:lstStyle/>
        <a:p>
          <a:endParaRPr lang="ru-RU"/>
        </a:p>
      </dgm:t>
    </dgm:pt>
    <dgm:pt modelId="{427DE28D-3281-45D2-9CD9-325B8F1C6D80}" type="sibTrans" cxnId="{A897B673-B642-40CC-875C-1D765A199AB9}">
      <dgm:prSet/>
      <dgm:spPr/>
      <dgm:t>
        <a:bodyPr/>
        <a:lstStyle/>
        <a:p>
          <a:endParaRPr lang="ru-RU"/>
        </a:p>
      </dgm:t>
    </dgm:pt>
    <dgm:pt modelId="{ADA6B1B0-A2A2-4F35-A6A8-77DDF39B7552}" type="pres">
      <dgm:prSet presAssocID="{DC07A70E-0D3B-43ED-B9B4-FE49D1FA729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821E8E-269B-476C-AD0E-A1465895F1E3}" type="pres">
      <dgm:prSet presAssocID="{DC07A70E-0D3B-43ED-B9B4-FE49D1FA7293}" presName="bkgdShp" presStyleLbl="alignAccFollowNode1" presStyleIdx="0" presStyleCnt="1" custScaleX="94499" custScaleY="23017" custLinFactNeighborX="355" custLinFactNeighborY="-38506"/>
      <dgm:spPr/>
    </dgm:pt>
    <dgm:pt modelId="{5A890B6B-58B3-4BDA-AE02-7FA9B0AF1322}" type="pres">
      <dgm:prSet presAssocID="{DC07A70E-0D3B-43ED-B9B4-FE49D1FA7293}" presName="linComp" presStyleCnt="0"/>
      <dgm:spPr/>
    </dgm:pt>
    <dgm:pt modelId="{89E9422D-76A6-4B29-9367-46290F793B25}" type="pres">
      <dgm:prSet presAssocID="{79018E99-EFD5-4AFE-A2EE-C5C24F6F2A82}" presName="compNode" presStyleCnt="0"/>
      <dgm:spPr/>
    </dgm:pt>
    <dgm:pt modelId="{8A6351DF-683A-4C5D-AD20-B0026C5B0DD5}" type="pres">
      <dgm:prSet presAssocID="{79018E99-EFD5-4AFE-A2EE-C5C24F6F2A82}" presName="node" presStyleLbl="node1" presStyleIdx="0" presStyleCnt="4" custScaleX="156110" custScaleY="148926" custLinFactNeighborX="-16879" custLinFactNeighborY="-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2DC3F-A8F9-464F-867F-6084B2DCAA3B}" type="pres">
      <dgm:prSet presAssocID="{79018E99-EFD5-4AFE-A2EE-C5C24F6F2A82}" presName="invisiNode" presStyleLbl="node1" presStyleIdx="0" presStyleCnt="4"/>
      <dgm:spPr/>
    </dgm:pt>
    <dgm:pt modelId="{B6671FEF-D731-43E5-A0E2-7ACDCDB85E0F}" type="pres">
      <dgm:prSet presAssocID="{79018E99-EFD5-4AFE-A2EE-C5C24F6F2A82}" presName="imagNode" presStyleLbl="fgImgPlace1" presStyleIdx="0" presStyleCnt="4" custScaleX="89703" custScaleY="21745" custLinFactNeighborX="-2411" custLinFactNeighborY="7718"/>
      <dgm:spPr/>
    </dgm:pt>
    <dgm:pt modelId="{D6AE65EE-6CD7-421C-A50F-D1D500B86C7B}" type="pres">
      <dgm:prSet presAssocID="{2C161D0F-8350-46B0-9541-8AA5B0BBE8F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BC7B2A9-B2BA-4B98-ADE1-9D9063205C79}" type="pres">
      <dgm:prSet presAssocID="{CEB6B226-6AC2-4981-95E2-D1F264DB7B1D}" presName="compNode" presStyleCnt="0"/>
      <dgm:spPr/>
    </dgm:pt>
    <dgm:pt modelId="{867B914F-9FFF-4C2E-9E88-C4141F992BC5}" type="pres">
      <dgm:prSet presAssocID="{CEB6B226-6AC2-4981-95E2-D1F264DB7B1D}" presName="node" presStyleLbl="node1" presStyleIdx="1" presStyleCnt="4" custScaleX="135238" custScaleY="149664" custLinFactNeighborX="-8045" custLinFactNeighborY="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61E24-36BC-4AA4-9699-ED723D590456}" type="pres">
      <dgm:prSet presAssocID="{CEB6B226-6AC2-4981-95E2-D1F264DB7B1D}" presName="invisiNode" presStyleLbl="node1" presStyleIdx="1" presStyleCnt="4"/>
      <dgm:spPr/>
    </dgm:pt>
    <dgm:pt modelId="{74A929B7-9E97-4301-AC05-3A5FBA1B145D}" type="pres">
      <dgm:prSet presAssocID="{CEB6B226-6AC2-4981-95E2-D1F264DB7B1D}" presName="imagNode" presStyleLbl="fgImgPlace1" presStyleIdx="1" presStyleCnt="4" custScaleX="90248" custScaleY="21745" custLinFactNeighborX="-2139" custLinFactNeighborY="8026"/>
      <dgm:spPr/>
    </dgm:pt>
    <dgm:pt modelId="{5BB68EE1-3D6D-4F79-9189-C83423EB38B2}" type="pres">
      <dgm:prSet presAssocID="{92E6EDB6-424F-421F-8630-51BBA638623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FE46E97-85DA-4C8C-A116-4961253327C8}" type="pres">
      <dgm:prSet presAssocID="{2839FC70-B09C-4E9C-949D-6ACDC568B0F2}" presName="compNode" presStyleCnt="0"/>
      <dgm:spPr/>
    </dgm:pt>
    <dgm:pt modelId="{AB47DA25-BCAD-4A92-8DA9-B6860381675B}" type="pres">
      <dgm:prSet presAssocID="{2839FC70-B09C-4E9C-949D-6ACDC568B0F2}" presName="node" presStyleLbl="node1" presStyleIdx="2" presStyleCnt="4" custScaleX="156585" custScaleY="147443" custLinFactNeighborX="428" custLinFactNeighborY="-1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DF4AF-4C5E-489C-A4BC-4BA8500EF759}" type="pres">
      <dgm:prSet presAssocID="{2839FC70-B09C-4E9C-949D-6ACDC568B0F2}" presName="invisiNode" presStyleLbl="node1" presStyleIdx="2" presStyleCnt="4"/>
      <dgm:spPr/>
    </dgm:pt>
    <dgm:pt modelId="{F12E3B89-1F55-4EA6-AF06-2AE635054FF2}" type="pres">
      <dgm:prSet presAssocID="{2839FC70-B09C-4E9C-949D-6ACDC568B0F2}" presName="imagNode" presStyleLbl="fgImgPlace1" presStyleIdx="2" presStyleCnt="4" custScaleX="90248" custScaleY="21745" custLinFactNeighborX="2139" custLinFactNeighborY="7100"/>
      <dgm:spPr/>
    </dgm:pt>
    <dgm:pt modelId="{F181E7CC-A657-4DA5-A9F7-8C6DB7ED4CDB}" type="pres">
      <dgm:prSet presAssocID="{3513449F-FCAA-4E56-817B-7405C4D9E9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A847B39-2ABD-4675-9771-4F5D4B92ABE4}" type="pres">
      <dgm:prSet presAssocID="{CCB1BE17-1F20-46EA-816D-5788490583A5}" presName="compNode" presStyleCnt="0"/>
      <dgm:spPr/>
    </dgm:pt>
    <dgm:pt modelId="{34DA8F35-2E39-4D60-9656-7B92CC4F6C07}" type="pres">
      <dgm:prSet presAssocID="{CCB1BE17-1F20-46EA-816D-5788490583A5}" presName="node" presStyleLbl="node1" presStyleIdx="3" presStyleCnt="4" custScaleX="144591" custScaleY="147568" custLinFactNeighborX="3463" custLinFactNeighborY="-1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F3FAE-3EF2-45E9-A1ED-DA1ED5C5441F}" type="pres">
      <dgm:prSet presAssocID="{CCB1BE17-1F20-46EA-816D-5788490583A5}" presName="invisiNode" presStyleLbl="node1" presStyleIdx="3" presStyleCnt="4"/>
      <dgm:spPr/>
    </dgm:pt>
    <dgm:pt modelId="{D1AEF195-67B8-4F7A-91B3-0B95A813BE6A}" type="pres">
      <dgm:prSet presAssocID="{CCB1BE17-1F20-46EA-816D-5788490583A5}" presName="imagNode" presStyleLbl="fgImgPlace1" presStyleIdx="3" presStyleCnt="4" custScaleX="86515" custScaleY="22321" custLinFactNeighborX="2411" custLinFactNeighborY="7441"/>
      <dgm:spPr/>
    </dgm:pt>
  </dgm:ptLst>
  <dgm:cxnLst>
    <dgm:cxn modelId="{A897B673-B642-40CC-875C-1D765A199AB9}" srcId="{DC07A70E-0D3B-43ED-B9B4-FE49D1FA7293}" destId="{CCB1BE17-1F20-46EA-816D-5788490583A5}" srcOrd="3" destOrd="0" parTransId="{FB705C99-8B49-4398-9BB0-1BAED90D419F}" sibTransId="{427DE28D-3281-45D2-9CD9-325B8F1C6D80}"/>
    <dgm:cxn modelId="{208B0995-2D64-4826-BBCD-D4A56DAB9B3F}" type="presOf" srcId="{DC07A70E-0D3B-43ED-B9B4-FE49D1FA7293}" destId="{ADA6B1B0-A2A2-4F35-A6A8-77DDF39B7552}" srcOrd="0" destOrd="0" presId="urn:microsoft.com/office/officeart/2005/8/layout/pList2"/>
    <dgm:cxn modelId="{2258410F-0C3E-4BE8-9FE5-E6381743F9D1}" srcId="{DC07A70E-0D3B-43ED-B9B4-FE49D1FA7293}" destId="{CEB6B226-6AC2-4981-95E2-D1F264DB7B1D}" srcOrd="1" destOrd="0" parTransId="{28D38D81-8BF1-4DE3-9085-054503F4B03B}" sibTransId="{92E6EDB6-424F-421F-8630-51BBA6386237}"/>
    <dgm:cxn modelId="{5874773D-8AF8-465E-B376-0E86A9DE3B36}" type="presOf" srcId="{2839FC70-B09C-4E9C-949D-6ACDC568B0F2}" destId="{AB47DA25-BCAD-4A92-8DA9-B6860381675B}" srcOrd="0" destOrd="0" presId="urn:microsoft.com/office/officeart/2005/8/layout/pList2"/>
    <dgm:cxn modelId="{6160A9B8-3022-4F93-A91E-ABDA8238E179}" type="presOf" srcId="{79018E99-EFD5-4AFE-A2EE-C5C24F6F2A82}" destId="{8A6351DF-683A-4C5D-AD20-B0026C5B0DD5}" srcOrd="0" destOrd="0" presId="urn:microsoft.com/office/officeart/2005/8/layout/pList2"/>
    <dgm:cxn modelId="{E566829A-CDFA-4178-9DB9-87603EE9F6E0}" type="presOf" srcId="{3513449F-FCAA-4E56-817B-7405C4D9E999}" destId="{F181E7CC-A657-4DA5-A9F7-8C6DB7ED4CDB}" srcOrd="0" destOrd="0" presId="urn:microsoft.com/office/officeart/2005/8/layout/pList2"/>
    <dgm:cxn modelId="{D4F5A7D9-58A6-49B2-A6FE-0E41467A7AF8}" type="presOf" srcId="{CEB6B226-6AC2-4981-95E2-D1F264DB7B1D}" destId="{867B914F-9FFF-4C2E-9E88-C4141F992BC5}" srcOrd="0" destOrd="0" presId="urn:microsoft.com/office/officeart/2005/8/layout/pList2"/>
    <dgm:cxn modelId="{79A1354A-96BA-4E84-A267-DB20FF0DE9F5}" srcId="{DC07A70E-0D3B-43ED-B9B4-FE49D1FA7293}" destId="{2839FC70-B09C-4E9C-949D-6ACDC568B0F2}" srcOrd="2" destOrd="0" parTransId="{4FF66C70-58E5-4071-9008-8936AD97F6F2}" sibTransId="{3513449F-FCAA-4E56-817B-7405C4D9E999}"/>
    <dgm:cxn modelId="{F643FF88-9CB5-4718-98FB-7B841BE5FC83}" type="presOf" srcId="{2C161D0F-8350-46B0-9541-8AA5B0BBE8F4}" destId="{D6AE65EE-6CD7-421C-A50F-D1D500B86C7B}" srcOrd="0" destOrd="0" presId="urn:microsoft.com/office/officeart/2005/8/layout/pList2"/>
    <dgm:cxn modelId="{8A9660D9-6F5A-4F34-B8C9-5B681549038E}" srcId="{DC07A70E-0D3B-43ED-B9B4-FE49D1FA7293}" destId="{79018E99-EFD5-4AFE-A2EE-C5C24F6F2A82}" srcOrd="0" destOrd="0" parTransId="{985AF87F-885D-4988-80D0-F0BDD168D10D}" sibTransId="{2C161D0F-8350-46B0-9541-8AA5B0BBE8F4}"/>
    <dgm:cxn modelId="{FCE3742D-8D3D-4EBE-967E-9EFB5AEC84B9}" type="presOf" srcId="{CCB1BE17-1F20-46EA-816D-5788490583A5}" destId="{34DA8F35-2E39-4D60-9656-7B92CC4F6C07}" srcOrd="0" destOrd="0" presId="urn:microsoft.com/office/officeart/2005/8/layout/pList2"/>
    <dgm:cxn modelId="{ADD70FD1-5D02-4E50-AACA-9C1D5711BCCB}" type="presOf" srcId="{92E6EDB6-424F-421F-8630-51BBA6386237}" destId="{5BB68EE1-3D6D-4F79-9189-C83423EB38B2}" srcOrd="0" destOrd="0" presId="urn:microsoft.com/office/officeart/2005/8/layout/pList2"/>
    <dgm:cxn modelId="{1F29D0D5-654E-42B5-895E-142B73656096}" type="presParOf" srcId="{ADA6B1B0-A2A2-4F35-A6A8-77DDF39B7552}" destId="{6D821E8E-269B-476C-AD0E-A1465895F1E3}" srcOrd="0" destOrd="0" presId="urn:microsoft.com/office/officeart/2005/8/layout/pList2"/>
    <dgm:cxn modelId="{39DF360A-73EA-439C-B5A7-B635F0FABC36}" type="presParOf" srcId="{ADA6B1B0-A2A2-4F35-A6A8-77DDF39B7552}" destId="{5A890B6B-58B3-4BDA-AE02-7FA9B0AF1322}" srcOrd="1" destOrd="0" presId="urn:microsoft.com/office/officeart/2005/8/layout/pList2"/>
    <dgm:cxn modelId="{0AA11DAD-4E83-468A-8CAD-A26BC02E344F}" type="presParOf" srcId="{5A890B6B-58B3-4BDA-AE02-7FA9B0AF1322}" destId="{89E9422D-76A6-4B29-9367-46290F793B25}" srcOrd="0" destOrd="0" presId="urn:microsoft.com/office/officeart/2005/8/layout/pList2"/>
    <dgm:cxn modelId="{D62F4C99-581A-4E75-95C1-6ACB565EA174}" type="presParOf" srcId="{89E9422D-76A6-4B29-9367-46290F793B25}" destId="{8A6351DF-683A-4C5D-AD20-B0026C5B0DD5}" srcOrd="0" destOrd="0" presId="urn:microsoft.com/office/officeart/2005/8/layout/pList2"/>
    <dgm:cxn modelId="{AA7D316E-E5B0-40BB-84FE-FB61C96C0D67}" type="presParOf" srcId="{89E9422D-76A6-4B29-9367-46290F793B25}" destId="{D6F2DC3F-A8F9-464F-867F-6084B2DCAA3B}" srcOrd="1" destOrd="0" presId="urn:microsoft.com/office/officeart/2005/8/layout/pList2"/>
    <dgm:cxn modelId="{A7C2C422-A9D0-4E65-B404-D89CF05E5DC5}" type="presParOf" srcId="{89E9422D-76A6-4B29-9367-46290F793B25}" destId="{B6671FEF-D731-43E5-A0E2-7ACDCDB85E0F}" srcOrd="2" destOrd="0" presId="urn:microsoft.com/office/officeart/2005/8/layout/pList2"/>
    <dgm:cxn modelId="{3696BDBF-BB0A-4306-8B54-66AD67D9021D}" type="presParOf" srcId="{5A890B6B-58B3-4BDA-AE02-7FA9B0AF1322}" destId="{D6AE65EE-6CD7-421C-A50F-D1D500B86C7B}" srcOrd="1" destOrd="0" presId="urn:microsoft.com/office/officeart/2005/8/layout/pList2"/>
    <dgm:cxn modelId="{3C251411-D490-45CE-8A91-2153FCD3248B}" type="presParOf" srcId="{5A890B6B-58B3-4BDA-AE02-7FA9B0AF1322}" destId="{EBC7B2A9-B2BA-4B98-ADE1-9D9063205C79}" srcOrd="2" destOrd="0" presId="urn:microsoft.com/office/officeart/2005/8/layout/pList2"/>
    <dgm:cxn modelId="{0CF10006-27CE-4BC7-9314-F4F8B08582FA}" type="presParOf" srcId="{EBC7B2A9-B2BA-4B98-ADE1-9D9063205C79}" destId="{867B914F-9FFF-4C2E-9E88-C4141F992BC5}" srcOrd="0" destOrd="0" presId="urn:microsoft.com/office/officeart/2005/8/layout/pList2"/>
    <dgm:cxn modelId="{7E4EDC87-970D-4039-B755-5C499A5BB3C6}" type="presParOf" srcId="{EBC7B2A9-B2BA-4B98-ADE1-9D9063205C79}" destId="{B1C61E24-36BC-4AA4-9699-ED723D590456}" srcOrd="1" destOrd="0" presId="urn:microsoft.com/office/officeart/2005/8/layout/pList2"/>
    <dgm:cxn modelId="{047C51F8-58A4-49DB-8F8E-29C7C884B844}" type="presParOf" srcId="{EBC7B2A9-B2BA-4B98-ADE1-9D9063205C79}" destId="{74A929B7-9E97-4301-AC05-3A5FBA1B145D}" srcOrd="2" destOrd="0" presId="urn:microsoft.com/office/officeart/2005/8/layout/pList2"/>
    <dgm:cxn modelId="{5B2E6FC0-5274-4CD2-A245-3607972AB778}" type="presParOf" srcId="{5A890B6B-58B3-4BDA-AE02-7FA9B0AF1322}" destId="{5BB68EE1-3D6D-4F79-9189-C83423EB38B2}" srcOrd="3" destOrd="0" presId="urn:microsoft.com/office/officeart/2005/8/layout/pList2"/>
    <dgm:cxn modelId="{8EDF08BB-5BB0-46CE-8487-E85BAD92C36A}" type="presParOf" srcId="{5A890B6B-58B3-4BDA-AE02-7FA9B0AF1322}" destId="{5FE46E97-85DA-4C8C-A116-4961253327C8}" srcOrd="4" destOrd="0" presId="urn:microsoft.com/office/officeart/2005/8/layout/pList2"/>
    <dgm:cxn modelId="{C9B01496-3C81-4EE6-8D5A-74750BFF8A31}" type="presParOf" srcId="{5FE46E97-85DA-4C8C-A116-4961253327C8}" destId="{AB47DA25-BCAD-4A92-8DA9-B6860381675B}" srcOrd="0" destOrd="0" presId="urn:microsoft.com/office/officeart/2005/8/layout/pList2"/>
    <dgm:cxn modelId="{FD5CF0C5-D026-46AC-BF8D-5C688587260A}" type="presParOf" srcId="{5FE46E97-85DA-4C8C-A116-4961253327C8}" destId="{341DF4AF-4C5E-489C-A4BC-4BA8500EF759}" srcOrd="1" destOrd="0" presId="urn:microsoft.com/office/officeart/2005/8/layout/pList2"/>
    <dgm:cxn modelId="{A17EEBBA-DD3F-4677-B64D-A9AA4B00A925}" type="presParOf" srcId="{5FE46E97-85DA-4C8C-A116-4961253327C8}" destId="{F12E3B89-1F55-4EA6-AF06-2AE635054FF2}" srcOrd="2" destOrd="0" presId="urn:microsoft.com/office/officeart/2005/8/layout/pList2"/>
    <dgm:cxn modelId="{47EE8148-33B7-4020-B86B-8E3748F10C72}" type="presParOf" srcId="{5A890B6B-58B3-4BDA-AE02-7FA9B0AF1322}" destId="{F181E7CC-A657-4DA5-A9F7-8C6DB7ED4CDB}" srcOrd="5" destOrd="0" presId="urn:microsoft.com/office/officeart/2005/8/layout/pList2"/>
    <dgm:cxn modelId="{77360430-1D12-4F49-9CB6-A65D5671BBBD}" type="presParOf" srcId="{5A890B6B-58B3-4BDA-AE02-7FA9B0AF1322}" destId="{1A847B39-2ABD-4675-9771-4F5D4B92ABE4}" srcOrd="6" destOrd="0" presId="urn:microsoft.com/office/officeart/2005/8/layout/pList2"/>
    <dgm:cxn modelId="{04348CD4-9DD2-45B4-8F3E-E9AAE3A7079E}" type="presParOf" srcId="{1A847B39-2ABD-4675-9771-4F5D4B92ABE4}" destId="{34DA8F35-2E39-4D60-9656-7B92CC4F6C07}" srcOrd="0" destOrd="0" presId="urn:microsoft.com/office/officeart/2005/8/layout/pList2"/>
    <dgm:cxn modelId="{0C7C6FE5-323A-4280-B4D7-33986AF59768}" type="presParOf" srcId="{1A847B39-2ABD-4675-9771-4F5D4B92ABE4}" destId="{2CBF3FAE-3EF2-45E9-A1ED-DA1ED5C5441F}" srcOrd="1" destOrd="0" presId="urn:microsoft.com/office/officeart/2005/8/layout/pList2"/>
    <dgm:cxn modelId="{F533F978-32FB-4E85-A080-1FBC973EFF3A}" type="presParOf" srcId="{1A847B39-2ABD-4675-9771-4F5D4B92ABE4}" destId="{D1AEF195-67B8-4F7A-91B3-0B95A813BE6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E6BE96-54D8-4CCC-9303-5765AD6468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41EDF9-B309-43DC-98B2-76379318742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услугами центра игровых технологий «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Лекотека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пользуются 56 детей раннего возраста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(до 3-х лет).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285D16-445D-46F7-8D93-D80BB7BA7009}" type="parTrans" cxnId="{A2C58F1A-5990-4F21-8EB7-C82BBFF9A3AC}">
      <dgm:prSet/>
      <dgm:spPr/>
      <dgm:t>
        <a:bodyPr/>
        <a:lstStyle/>
        <a:p>
          <a:endParaRPr lang="ru-RU"/>
        </a:p>
      </dgm:t>
    </dgm:pt>
    <dgm:pt modelId="{0CEA6B07-621B-4BE9-AC2A-A265BD47EFF3}" type="sibTrans" cxnId="{A2C58F1A-5990-4F21-8EB7-C82BBFF9A3AC}">
      <dgm:prSet/>
      <dgm:spPr/>
      <dgm:t>
        <a:bodyPr/>
        <a:lstStyle/>
        <a:p>
          <a:endParaRPr lang="ru-RU"/>
        </a:p>
      </dgm:t>
    </dgm:pt>
    <dgm:pt modelId="{61424495-0FFB-4CBA-A7DC-384A002DA244}">
      <dgm:prSet phldrT="[Текст]" phldr="1"/>
      <dgm:spPr/>
      <dgm:t>
        <a:bodyPr/>
        <a:lstStyle/>
        <a:p>
          <a:endParaRPr lang="ru-RU" dirty="0"/>
        </a:p>
      </dgm:t>
    </dgm:pt>
    <dgm:pt modelId="{817566BD-CA24-4BFE-BB00-324E7633F71F}" type="parTrans" cxnId="{B8C0A28A-D13F-44BD-80B0-DFCADC7B5692}">
      <dgm:prSet/>
      <dgm:spPr/>
      <dgm:t>
        <a:bodyPr/>
        <a:lstStyle/>
        <a:p>
          <a:endParaRPr lang="ru-RU"/>
        </a:p>
      </dgm:t>
    </dgm:pt>
    <dgm:pt modelId="{50ADE4CA-F4FC-482A-AD85-555D9AFF201C}" type="sibTrans" cxnId="{B8C0A28A-D13F-44BD-80B0-DFCADC7B5692}">
      <dgm:prSet/>
      <dgm:spPr/>
      <dgm:t>
        <a:bodyPr/>
        <a:lstStyle/>
        <a:p>
          <a:endParaRPr lang="ru-RU"/>
        </a:p>
      </dgm:t>
    </dgm:pt>
    <dgm:pt modelId="{AD91F77F-02D2-4E20-81E0-044DABEF202E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семей получивших консультационную поддержку – 36.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015CEF-6D0B-4A89-A6B0-4A819DC0DB04}" type="parTrans" cxnId="{4EC586EA-EB29-4ADB-9DE8-B54E784AE4B8}">
      <dgm:prSet/>
      <dgm:spPr/>
      <dgm:t>
        <a:bodyPr/>
        <a:lstStyle/>
        <a:p>
          <a:endParaRPr lang="ru-RU"/>
        </a:p>
      </dgm:t>
    </dgm:pt>
    <dgm:pt modelId="{8156C667-DDE3-4388-A4EA-D42E5D3A021D}" type="sibTrans" cxnId="{4EC586EA-EB29-4ADB-9DE8-B54E784AE4B8}">
      <dgm:prSet/>
      <dgm:spPr/>
      <dgm:t>
        <a:bodyPr/>
        <a:lstStyle/>
        <a:p>
          <a:endParaRPr lang="ru-RU"/>
        </a:p>
      </dgm:t>
    </dgm:pt>
    <dgm:pt modelId="{87201DAA-ED07-4E30-8AD5-F3E3AD7DA436}">
      <dgm:prSet phldrT="[Текст]" phldr="1"/>
      <dgm:spPr/>
      <dgm:t>
        <a:bodyPr/>
        <a:lstStyle/>
        <a:p>
          <a:endParaRPr lang="ru-RU" dirty="0"/>
        </a:p>
      </dgm:t>
    </dgm:pt>
    <dgm:pt modelId="{97247DD6-86A1-4BD6-96F5-F50634CFA200}" type="parTrans" cxnId="{A490B111-87B8-4D9C-A437-9AF0E4C0EBD9}">
      <dgm:prSet/>
      <dgm:spPr/>
      <dgm:t>
        <a:bodyPr/>
        <a:lstStyle/>
        <a:p>
          <a:endParaRPr lang="ru-RU"/>
        </a:p>
      </dgm:t>
    </dgm:pt>
    <dgm:pt modelId="{68E11343-CBBF-4FF6-A21A-18CE6552276D}" type="sibTrans" cxnId="{A490B111-87B8-4D9C-A437-9AF0E4C0EBD9}">
      <dgm:prSet/>
      <dgm:spPr/>
      <dgm:t>
        <a:bodyPr/>
        <a:lstStyle/>
        <a:p>
          <a:endParaRPr lang="ru-RU"/>
        </a:p>
      </dgm:t>
    </dgm:pt>
    <dgm:pt modelId="{60F5A477-1DE0-4A30-A68B-C94925853CB4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увеличено  количество потребителей услуг за счет расширения мультисенсорной среды  - сенсорного сада на территории детского сада на 20%.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DBE922-4F2C-4E91-B3D2-148373CE3427}" type="parTrans" cxnId="{E282326F-BC37-4B22-821F-5160653CB742}">
      <dgm:prSet/>
      <dgm:spPr/>
      <dgm:t>
        <a:bodyPr/>
        <a:lstStyle/>
        <a:p>
          <a:endParaRPr lang="ru-RU"/>
        </a:p>
      </dgm:t>
    </dgm:pt>
    <dgm:pt modelId="{B4F80C83-27B9-4E86-9AC7-0079E14FB2DA}" type="sibTrans" cxnId="{E282326F-BC37-4B22-821F-5160653CB742}">
      <dgm:prSet/>
      <dgm:spPr/>
      <dgm:t>
        <a:bodyPr/>
        <a:lstStyle/>
        <a:p>
          <a:endParaRPr lang="ru-RU"/>
        </a:p>
      </dgm:t>
    </dgm:pt>
    <dgm:pt modelId="{B483FD1F-57FA-4BBB-BD9E-24F7F7943801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Создана рейтинговая форма консультативной помощи в виде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Лекотеки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26186A-4B38-4865-9923-BBD8CDB911F6}" type="parTrans" cxnId="{42CB7A60-B5A1-449F-8040-244B1B6FBB80}">
      <dgm:prSet/>
      <dgm:spPr/>
      <dgm:t>
        <a:bodyPr/>
        <a:lstStyle/>
        <a:p>
          <a:endParaRPr lang="ru-RU"/>
        </a:p>
      </dgm:t>
    </dgm:pt>
    <dgm:pt modelId="{65342409-EDD0-4E60-8418-6078B126A1F9}" type="sibTrans" cxnId="{42CB7A60-B5A1-449F-8040-244B1B6FBB80}">
      <dgm:prSet/>
      <dgm:spPr/>
      <dgm:t>
        <a:bodyPr/>
        <a:lstStyle/>
        <a:p>
          <a:endParaRPr lang="ru-RU"/>
        </a:p>
      </dgm:t>
    </dgm:pt>
    <dgm:pt modelId="{FECB2071-BB8F-4657-9E62-0F1E177F275A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Создана сенсорная зона, обеспечивающая коррекционную функцию, в комплексе с направлениями консультативной и диагностической деятельности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D8ABBB-3260-4B87-AD0B-E49D419F314B}" type="parTrans" cxnId="{7289A581-D8BA-482F-BCB9-A8105CE3157C}">
      <dgm:prSet/>
      <dgm:spPr/>
      <dgm:t>
        <a:bodyPr/>
        <a:lstStyle/>
        <a:p>
          <a:endParaRPr lang="ru-RU"/>
        </a:p>
      </dgm:t>
    </dgm:pt>
    <dgm:pt modelId="{E6B2D998-3487-4CF5-9A5F-9C9B0C7279B3}" type="sibTrans" cxnId="{7289A581-D8BA-482F-BCB9-A8105CE3157C}">
      <dgm:prSet/>
      <dgm:spPr/>
      <dgm:t>
        <a:bodyPr/>
        <a:lstStyle/>
        <a:p>
          <a:endParaRPr lang="ru-RU"/>
        </a:p>
      </dgm:t>
    </dgm:pt>
    <dgm:pt modelId="{3EF4070C-79E9-42A5-8100-94FCAA080BA6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Разработано методическое обеспечение реализации новой организационно-экономической модели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77FA06-1B8B-43EE-B344-58D34357F953}" type="parTrans" cxnId="{50CFBE60-CA30-407D-B089-71A4F4E40520}">
      <dgm:prSet/>
      <dgm:spPr/>
      <dgm:t>
        <a:bodyPr/>
        <a:lstStyle/>
        <a:p>
          <a:endParaRPr lang="ru-RU"/>
        </a:p>
      </dgm:t>
    </dgm:pt>
    <dgm:pt modelId="{E23D1877-7F20-4CB6-9925-116CC21BED9B}" type="sibTrans" cxnId="{50CFBE60-CA30-407D-B089-71A4F4E40520}">
      <dgm:prSet/>
      <dgm:spPr/>
      <dgm:t>
        <a:bodyPr/>
        <a:lstStyle/>
        <a:p>
          <a:endParaRPr lang="ru-RU"/>
        </a:p>
      </dgm:t>
    </dgm:pt>
    <dgm:pt modelId="{EBE6F5E5-D15A-430D-AC38-D34C449ECFA9}" type="pres">
      <dgm:prSet presAssocID="{53E6BE96-54D8-4CCC-9303-5765AD6468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762B0-14D0-4904-B527-6F8EEBDBFD3E}" type="pres">
      <dgm:prSet presAssocID="{7241EDF9-B309-43DC-98B2-76379318742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49155-2736-44DE-B981-BEA3C8C29625}" type="pres">
      <dgm:prSet presAssocID="{7241EDF9-B309-43DC-98B2-76379318742E}" presName="childText" presStyleLbl="revTx" presStyleIdx="0" presStyleCnt="2" custFlipVert="1" custScaleY="29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9A212-372A-4F6B-A9BC-F3A10E2268D7}" type="pres">
      <dgm:prSet presAssocID="{AD91F77F-02D2-4E20-81E0-044DABEF202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4DA32-2CBA-45BD-A845-A52B13AC0D6F}" type="pres">
      <dgm:prSet presAssocID="{AD91F77F-02D2-4E20-81E0-044DABEF202E}" presName="childText" presStyleLbl="revTx" presStyleIdx="1" presStyleCnt="2" custFlipVert="1" custScaleY="42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48972-AFAB-435C-89B0-65722165A68E}" type="pres">
      <dgm:prSet presAssocID="{60F5A477-1DE0-4A30-A68B-C94925853CB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DFEB3-DD0A-4B87-8E0C-FA02CC1DE9D3}" type="pres">
      <dgm:prSet presAssocID="{B4F80C83-27B9-4E86-9AC7-0079E14FB2DA}" presName="spacer" presStyleCnt="0"/>
      <dgm:spPr/>
    </dgm:pt>
    <dgm:pt modelId="{1F73C0D4-0EF1-4078-9144-6DCBD71CAB9B}" type="pres">
      <dgm:prSet presAssocID="{B483FD1F-57FA-4BBB-BD9E-24F7F794380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1D576-5FCC-4FB6-B93F-336DD3D3751F}" type="pres">
      <dgm:prSet presAssocID="{65342409-EDD0-4E60-8418-6078B126A1F9}" presName="spacer" presStyleCnt="0"/>
      <dgm:spPr/>
    </dgm:pt>
    <dgm:pt modelId="{41113CEF-8C75-4997-9D7B-D276FE93A249}" type="pres">
      <dgm:prSet presAssocID="{FECB2071-BB8F-4657-9E62-0F1E177F275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11F30-414A-474B-A846-AB9135BE29C3}" type="pres">
      <dgm:prSet presAssocID="{E6B2D998-3487-4CF5-9A5F-9C9B0C7279B3}" presName="spacer" presStyleCnt="0"/>
      <dgm:spPr/>
    </dgm:pt>
    <dgm:pt modelId="{74F540FC-306F-43C4-B5DF-A525895B9AD3}" type="pres">
      <dgm:prSet presAssocID="{3EF4070C-79E9-42A5-8100-94FCAA080BA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C58F1A-5990-4F21-8EB7-C82BBFF9A3AC}" srcId="{53E6BE96-54D8-4CCC-9303-5765AD64687B}" destId="{7241EDF9-B309-43DC-98B2-76379318742E}" srcOrd="0" destOrd="0" parTransId="{B3285D16-445D-46F7-8D93-D80BB7BA7009}" sibTransId="{0CEA6B07-621B-4BE9-AC2A-A265BD47EFF3}"/>
    <dgm:cxn modelId="{2E66EB30-CF27-4556-9D2B-A0EA6DD9DD8E}" type="presOf" srcId="{3EF4070C-79E9-42A5-8100-94FCAA080BA6}" destId="{74F540FC-306F-43C4-B5DF-A525895B9AD3}" srcOrd="0" destOrd="0" presId="urn:microsoft.com/office/officeart/2005/8/layout/vList2"/>
    <dgm:cxn modelId="{8032B220-BFF3-416C-AD96-C2AE6FCCDF07}" type="presOf" srcId="{FECB2071-BB8F-4657-9E62-0F1E177F275A}" destId="{41113CEF-8C75-4997-9D7B-D276FE93A249}" srcOrd="0" destOrd="0" presId="urn:microsoft.com/office/officeart/2005/8/layout/vList2"/>
    <dgm:cxn modelId="{92BBA19D-F43C-41A3-8782-ECB521499F63}" type="presOf" srcId="{B483FD1F-57FA-4BBB-BD9E-24F7F7943801}" destId="{1F73C0D4-0EF1-4078-9144-6DCBD71CAB9B}" srcOrd="0" destOrd="0" presId="urn:microsoft.com/office/officeart/2005/8/layout/vList2"/>
    <dgm:cxn modelId="{1CEFE71A-3B9B-4CDB-A810-F08B6C99CDB4}" type="presOf" srcId="{AD91F77F-02D2-4E20-81E0-044DABEF202E}" destId="{6519A212-372A-4F6B-A9BC-F3A10E2268D7}" srcOrd="0" destOrd="0" presId="urn:microsoft.com/office/officeart/2005/8/layout/vList2"/>
    <dgm:cxn modelId="{2F5F0DCF-BB1C-4562-A646-7878540D1E56}" type="presOf" srcId="{60F5A477-1DE0-4A30-A68B-C94925853CB4}" destId="{27448972-AFAB-435C-89B0-65722165A68E}" srcOrd="0" destOrd="0" presId="urn:microsoft.com/office/officeart/2005/8/layout/vList2"/>
    <dgm:cxn modelId="{C8E7E228-3661-4EDD-86C1-23F481A0BEB8}" type="presOf" srcId="{7241EDF9-B309-43DC-98B2-76379318742E}" destId="{26D762B0-14D0-4904-B527-6F8EEBDBFD3E}" srcOrd="0" destOrd="0" presId="urn:microsoft.com/office/officeart/2005/8/layout/vList2"/>
    <dgm:cxn modelId="{50CFBE60-CA30-407D-B089-71A4F4E40520}" srcId="{53E6BE96-54D8-4CCC-9303-5765AD64687B}" destId="{3EF4070C-79E9-42A5-8100-94FCAA080BA6}" srcOrd="5" destOrd="0" parTransId="{E177FA06-1B8B-43EE-B344-58D34357F953}" sibTransId="{E23D1877-7F20-4CB6-9925-116CC21BED9B}"/>
    <dgm:cxn modelId="{42CB7A60-B5A1-449F-8040-244B1B6FBB80}" srcId="{53E6BE96-54D8-4CCC-9303-5765AD64687B}" destId="{B483FD1F-57FA-4BBB-BD9E-24F7F7943801}" srcOrd="3" destOrd="0" parTransId="{5A26186A-4B38-4865-9923-BBD8CDB911F6}" sibTransId="{65342409-EDD0-4E60-8418-6078B126A1F9}"/>
    <dgm:cxn modelId="{EF8A41D8-F752-4A95-9906-1E351A279958}" type="presOf" srcId="{87201DAA-ED07-4E30-8AD5-F3E3AD7DA436}" destId="{E4B4DA32-2CBA-45BD-A845-A52B13AC0D6F}" srcOrd="0" destOrd="0" presId="urn:microsoft.com/office/officeart/2005/8/layout/vList2"/>
    <dgm:cxn modelId="{FCD9452C-6352-49FD-A779-8A76706036E7}" type="presOf" srcId="{53E6BE96-54D8-4CCC-9303-5765AD64687B}" destId="{EBE6F5E5-D15A-430D-AC38-D34C449ECFA9}" srcOrd="0" destOrd="0" presId="urn:microsoft.com/office/officeart/2005/8/layout/vList2"/>
    <dgm:cxn modelId="{A490B111-87B8-4D9C-A437-9AF0E4C0EBD9}" srcId="{AD91F77F-02D2-4E20-81E0-044DABEF202E}" destId="{87201DAA-ED07-4E30-8AD5-F3E3AD7DA436}" srcOrd="0" destOrd="0" parTransId="{97247DD6-86A1-4BD6-96F5-F50634CFA200}" sibTransId="{68E11343-CBBF-4FF6-A21A-18CE6552276D}"/>
    <dgm:cxn modelId="{63995427-0ECF-4C0F-83E2-EC7B357849FD}" type="presOf" srcId="{61424495-0FFB-4CBA-A7DC-384A002DA244}" destId="{5CF49155-2736-44DE-B981-BEA3C8C29625}" srcOrd="0" destOrd="0" presId="urn:microsoft.com/office/officeart/2005/8/layout/vList2"/>
    <dgm:cxn modelId="{B8C0A28A-D13F-44BD-80B0-DFCADC7B5692}" srcId="{7241EDF9-B309-43DC-98B2-76379318742E}" destId="{61424495-0FFB-4CBA-A7DC-384A002DA244}" srcOrd="0" destOrd="0" parTransId="{817566BD-CA24-4BFE-BB00-324E7633F71F}" sibTransId="{50ADE4CA-F4FC-482A-AD85-555D9AFF201C}"/>
    <dgm:cxn modelId="{E282326F-BC37-4B22-821F-5160653CB742}" srcId="{53E6BE96-54D8-4CCC-9303-5765AD64687B}" destId="{60F5A477-1DE0-4A30-A68B-C94925853CB4}" srcOrd="2" destOrd="0" parTransId="{BFDBE922-4F2C-4E91-B3D2-148373CE3427}" sibTransId="{B4F80C83-27B9-4E86-9AC7-0079E14FB2DA}"/>
    <dgm:cxn modelId="{7289A581-D8BA-482F-BCB9-A8105CE3157C}" srcId="{53E6BE96-54D8-4CCC-9303-5765AD64687B}" destId="{FECB2071-BB8F-4657-9E62-0F1E177F275A}" srcOrd="4" destOrd="0" parTransId="{B5D8ABBB-3260-4B87-AD0B-E49D419F314B}" sibTransId="{E6B2D998-3487-4CF5-9A5F-9C9B0C7279B3}"/>
    <dgm:cxn modelId="{4EC586EA-EB29-4ADB-9DE8-B54E784AE4B8}" srcId="{53E6BE96-54D8-4CCC-9303-5765AD64687B}" destId="{AD91F77F-02D2-4E20-81E0-044DABEF202E}" srcOrd="1" destOrd="0" parTransId="{28015CEF-6D0B-4A89-A6B0-4A819DC0DB04}" sibTransId="{8156C667-DDE3-4388-A4EA-D42E5D3A021D}"/>
    <dgm:cxn modelId="{A71A1AA5-1EFC-4D91-ADBC-BA9B0732EF2B}" type="presParOf" srcId="{EBE6F5E5-D15A-430D-AC38-D34C449ECFA9}" destId="{26D762B0-14D0-4904-B527-6F8EEBDBFD3E}" srcOrd="0" destOrd="0" presId="urn:microsoft.com/office/officeart/2005/8/layout/vList2"/>
    <dgm:cxn modelId="{155C6940-0A94-4BD6-B13F-D2C4269758A7}" type="presParOf" srcId="{EBE6F5E5-D15A-430D-AC38-D34C449ECFA9}" destId="{5CF49155-2736-44DE-B981-BEA3C8C29625}" srcOrd="1" destOrd="0" presId="urn:microsoft.com/office/officeart/2005/8/layout/vList2"/>
    <dgm:cxn modelId="{E4ADCE1A-E0DA-419E-94F2-713FF2DCEF83}" type="presParOf" srcId="{EBE6F5E5-D15A-430D-AC38-D34C449ECFA9}" destId="{6519A212-372A-4F6B-A9BC-F3A10E2268D7}" srcOrd="2" destOrd="0" presId="urn:microsoft.com/office/officeart/2005/8/layout/vList2"/>
    <dgm:cxn modelId="{06711650-3FB2-41CC-B04C-5417A548E881}" type="presParOf" srcId="{EBE6F5E5-D15A-430D-AC38-D34C449ECFA9}" destId="{E4B4DA32-2CBA-45BD-A845-A52B13AC0D6F}" srcOrd="3" destOrd="0" presId="urn:microsoft.com/office/officeart/2005/8/layout/vList2"/>
    <dgm:cxn modelId="{CA90967D-574A-4E13-A408-0B92E839B8F8}" type="presParOf" srcId="{EBE6F5E5-D15A-430D-AC38-D34C449ECFA9}" destId="{27448972-AFAB-435C-89B0-65722165A68E}" srcOrd="4" destOrd="0" presId="urn:microsoft.com/office/officeart/2005/8/layout/vList2"/>
    <dgm:cxn modelId="{C40871D9-B05E-4C64-BA64-0DE8FA2DC6A3}" type="presParOf" srcId="{EBE6F5E5-D15A-430D-AC38-D34C449ECFA9}" destId="{C95DFEB3-DD0A-4B87-8E0C-FA02CC1DE9D3}" srcOrd="5" destOrd="0" presId="urn:microsoft.com/office/officeart/2005/8/layout/vList2"/>
    <dgm:cxn modelId="{B8CAB306-4C3B-4B78-AF25-1D923047E0CC}" type="presParOf" srcId="{EBE6F5E5-D15A-430D-AC38-D34C449ECFA9}" destId="{1F73C0D4-0EF1-4078-9144-6DCBD71CAB9B}" srcOrd="6" destOrd="0" presId="urn:microsoft.com/office/officeart/2005/8/layout/vList2"/>
    <dgm:cxn modelId="{8AEBD2A1-523F-4F24-9566-F7D9C9581445}" type="presParOf" srcId="{EBE6F5E5-D15A-430D-AC38-D34C449ECFA9}" destId="{68D1D576-5FCC-4FB6-B93F-336DD3D3751F}" srcOrd="7" destOrd="0" presId="urn:microsoft.com/office/officeart/2005/8/layout/vList2"/>
    <dgm:cxn modelId="{5443A24A-B95E-44D6-A921-BD722BA812F9}" type="presParOf" srcId="{EBE6F5E5-D15A-430D-AC38-D34C449ECFA9}" destId="{41113CEF-8C75-4997-9D7B-D276FE93A249}" srcOrd="8" destOrd="0" presId="urn:microsoft.com/office/officeart/2005/8/layout/vList2"/>
    <dgm:cxn modelId="{0BBD13DD-C3BA-406E-B9FD-1979C6553C21}" type="presParOf" srcId="{EBE6F5E5-D15A-430D-AC38-D34C449ECFA9}" destId="{7FC11F30-414A-474B-A846-AB9135BE29C3}" srcOrd="9" destOrd="0" presId="urn:microsoft.com/office/officeart/2005/8/layout/vList2"/>
    <dgm:cxn modelId="{450F6D1B-C7FD-4C39-AE8F-259235B4CD9D}" type="presParOf" srcId="{EBE6F5E5-D15A-430D-AC38-D34C449ECFA9}" destId="{74F540FC-306F-43C4-B5DF-A525895B9AD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B70A6C-B34F-4B3B-AE5C-714049525F57}" type="doc">
      <dgm:prSet loTypeId="urn:microsoft.com/office/officeart/2008/layout/PictureStrips" loCatId="pictur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18D2182-AD52-4B7D-A286-A3C620FADAB0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диссеминация опыта в образовательные учреждения города и края по переходу на новую организационно-экономическую модель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BFF7C12-00A9-49A8-8EB6-EA51ED930907}" type="parTrans" cxnId="{ABB2E475-BE63-4AE0-9E6B-8EBD877528E2}">
      <dgm:prSet/>
      <dgm:spPr/>
      <dgm:t>
        <a:bodyPr/>
        <a:lstStyle/>
        <a:p>
          <a:endParaRPr lang="ru-RU"/>
        </a:p>
      </dgm:t>
    </dgm:pt>
    <dgm:pt modelId="{F0BC80EF-8316-4A18-AFC1-A6D5955F6FE0}" type="sibTrans" cxnId="{ABB2E475-BE63-4AE0-9E6B-8EBD877528E2}">
      <dgm:prSet/>
      <dgm:spPr/>
      <dgm:t>
        <a:bodyPr/>
        <a:lstStyle/>
        <a:p>
          <a:endParaRPr lang="ru-RU"/>
        </a:p>
      </dgm:t>
    </dgm:pt>
    <dgm:pt modelId="{6E9FB318-1692-4DDA-A5CE-7655953EC55D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оказание платных консультационных услуг населению города;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9D18CF3-A23B-49CA-BBBE-839764A6A65B}" type="parTrans" cxnId="{6657386F-8F6F-4F76-AD1D-ECF2FE9EC3A7}">
      <dgm:prSet/>
      <dgm:spPr/>
      <dgm:t>
        <a:bodyPr/>
        <a:lstStyle/>
        <a:p>
          <a:endParaRPr lang="ru-RU"/>
        </a:p>
      </dgm:t>
    </dgm:pt>
    <dgm:pt modelId="{F4E00D91-BE33-418D-AD9D-F81C500ACC94}" type="sibTrans" cxnId="{6657386F-8F6F-4F76-AD1D-ECF2FE9EC3A7}">
      <dgm:prSet/>
      <dgm:spPr/>
      <dgm:t>
        <a:bodyPr/>
        <a:lstStyle/>
        <a:p>
          <a:endParaRPr lang="ru-RU"/>
        </a:p>
      </dgm:t>
    </dgm:pt>
    <dgm:pt modelId="{6662C3C6-FAAE-4AC3-B47F-7897DDB8712A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организация услуг по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супервизии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консультационных пунктов, созданных на базе дошкольных образовательных учреждений на городском уровне;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4801963-35DF-44E8-ABA2-E1153F4F9EB8}" type="parTrans" cxnId="{94D9FC15-FD79-4D31-B247-0C7DC8931AD5}">
      <dgm:prSet/>
      <dgm:spPr/>
      <dgm:t>
        <a:bodyPr/>
        <a:lstStyle/>
        <a:p>
          <a:endParaRPr lang="ru-RU"/>
        </a:p>
      </dgm:t>
    </dgm:pt>
    <dgm:pt modelId="{AD17D721-6CDA-422E-A077-E08BB00B00FA}" type="sibTrans" cxnId="{94D9FC15-FD79-4D31-B247-0C7DC8931AD5}">
      <dgm:prSet/>
      <dgm:spPr/>
      <dgm:t>
        <a:bodyPr/>
        <a:lstStyle/>
        <a:p>
          <a:endParaRPr lang="ru-RU"/>
        </a:p>
      </dgm:t>
    </dgm:pt>
    <dgm:pt modelId="{0FCECEC9-70AC-470A-9C95-1E66BDC419E2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оказание услуг по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дистанцион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-ному консультированию средствами   он-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лайн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консультирования, создание форума психологической поддержки.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45E35660-4442-4666-92E4-EE73B05271D6}" type="parTrans" cxnId="{99F8EC4D-2B29-466A-AFA8-EDF62182A689}">
      <dgm:prSet/>
      <dgm:spPr/>
      <dgm:t>
        <a:bodyPr/>
        <a:lstStyle/>
        <a:p>
          <a:endParaRPr lang="ru-RU"/>
        </a:p>
      </dgm:t>
    </dgm:pt>
    <dgm:pt modelId="{1F8AC999-83A3-43D9-A94D-DC2495045066}" type="sibTrans" cxnId="{99F8EC4D-2B29-466A-AFA8-EDF62182A689}">
      <dgm:prSet/>
      <dgm:spPr/>
      <dgm:t>
        <a:bodyPr/>
        <a:lstStyle/>
        <a:p>
          <a:endParaRPr lang="ru-RU"/>
        </a:p>
      </dgm:t>
    </dgm:pt>
    <dgm:pt modelId="{268435F3-F8C6-478D-A033-EE3082C672ED}" type="pres">
      <dgm:prSet presAssocID="{C5B70A6C-B34F-4B3B-AE5C-714049525F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255590-2560-4C08-A952-25DD3B3E1630}" type="pres">
      <dgm:prSet presAssocID="{018D2182-AD52-4B7D-A286-A3C620FADAB0}" presName="composite" presStyleCnt="0"/>
      <dgm:spPr/>
    </dgm:pt>
    <dgm:pt modelId="{2FC53C6D-D573-4D11-AF77-6597AF482580}" type="pres">
      <dgm:prSet presAssocID="{018D2182-AD52-4B7D-A286-A3C620FADAB0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6421D-6D11-4CC7-9C8A-9303DF78124F}" type="pres">
      <dgm:prSet presAssocID="{018D2182-AD52-4B7D-A286-A3C620FADAB0}" presName="rect2" presStyleLbl="fgImgPlace1" presStyleIdx="0" presStyleCnt="4" custScaleX="59177" custScaleY="34539" custLinFactNeighborX="5500" custLinFactNeighborY="-16581"/>
      <dgm:spPr/>
    </dgm:pt>
    <dgm:pt modelId="{49F64B9F-CA73-4477-AE34-11E07C174355}" type="pres">
      <dgm:prSet presAssocID="{F0BC80EF-8316-4A18-AFC1-A6D5955F6FE0}" presName="sibTrans" presStyleCnt="0"/>
      <dgm:spPr/>
    </dgm:pt>
    <dgm:pt modelId="{4983E0C3-CA0A-411A-8F8D-4996B77783BE}" type="pres">
      <dgm:prSet presAssocID="{6E9FB318-1692-4DDA-A5CE-7655953EC55D}" presName="composite" presStyleCnt="0"/>
      <dgm:spPr/>
    </dgm:pt>
    <dgm:pt modelId="{BED728C0-7184-4AA1-B060-8B23D161DEA5}" type="pres">
      <dgm:prSet presAssocID="{6E9FB318-1692-4DDA-A5CE-7655953EC55D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A4555-53F7-4018-BC00-F648B1FA6171}" type="pres">
      <dgm:prSet presAssocID="{6E9FB318-1692-4DDA-A5CE-7655953EC55D}" presName="rect2" presStyleLbl="fgImgPlace1" presStyleIdx="1" presStyleCnt="4" custScaleX="47334" custScaleY="34434" custLinFactNeighborX="-6913" custLinFactNeighborY="-16634"/>
      <dgm:spPr/>
    </dgm:pt>
    <dgm:pt modelId="{D9F4DF0A-8F93-4AFF-A920-2BFAD80DFF45}" type="pres">
      <dgm:prSet presAssocID="{F4E00D91-BE33-418D-AD9D-F81C500ACC94}" presName="sibTrans" presStyleCnt="0"/>
      <dgm:spPr/>
    </dgm:pt>
    <dgm:pt modelId="{9D22E6FA-5C8C-4723-866D-F514CBFADFBC}" type="pres">
      <dgm:prSet presAssocID="{6662C3C6-FAAE-4AC3-B47F-7897DDB8712A}" presName="composite" presStyleCnt="0"/>
      <dgm:spPr/>
    </dgm:pt>
    <dgm:pt modelId="{C0611E78-6DDE-42A0-8FDC-C75F57A289D2}" type="pres">
      <dgm:prSet presAssocID="{6662C3C6-FAAE-4AC3-B47F-7897DDB8712A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55673-D510-4910-89A4-1507A481CD1A}" type="pres">
      <dgm:prSet presAssocID="{6662C3C6-FAAE-4AC3-B47F-7897DDB8712A}" presName="rect2" presStyleLbl="fgImgPlace1" presStyleIdx="2" presStyleCnt="4" custScaleX="59177" custScaleY="36940" custLinFactNeighborX="5500" custLinFactNeighborY="-14166"/>
      <dgm:spPr/>
    </dgm:pt>
    <dgm:pt modelId="{0B79E8E8-6589-4A04-B9E0-688A7B7AB722}" type="pres">
      <dgm:prSet presAssocID="{AD17D721-6CDA-422E-A077-E08BB00B00FA}" presName="sibTrans" presStyleCnt="0"/>
      <dgm:spPr/>
    </dgm:pt>
    <dgm:pt modelId="{017B914E-DF0C-4227-BF53-BD49D7EE929D}" type="pres">
      <dgm:prSet presAssocID="{0FCECEC9-70AC-470A-9C95-1E66BDC419E2}" presName="composite" presStyleCnt="0"/>
      <dgm:spPr/>
    </dgm:pt>
    <dgm:pt modelId="{FF71FE12-4D7E-45AD-AD14-B90372F7B1CE}" type="pres">
      <dgm:prSet presAssocID="{0FCECEC9-70AC-470A-9C95-1E66BDC419E2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19E12-507B-4BF6-B502-1EC429BDDF05}" type="pres">
      <dgm:prSet presAssocID="{0FCECEC9-70AC-470A-9C95-1E66BDC419E2}" presName="rect2" presStyleLbl="fgImgPlace1" presStyleIdx="3" presStyleCnt="4" custScaleX="35505" custScaleY="26619" custLinFactNeighborX="-7668" custLinFactNeighborY="-19326"/>
      <dgm:spPr/>
    </dgm:pt>
  </dgm:ptLst>
  <dgm:cxnLst>
    <dgm:cxn modelId="{6657386F-8F6F-4F76-AD1D-ECF2FE9EC3A7}" srcId="{C5B70A6C-B34F-4B3B-AE5C-714049525F57}" destId="{6E9FB318-1692-4DDA-A5CE-7655953EC55D}" srcOrd="1" destOrd="0" parTransId="{89D18CF3-A23B-49CA-BBBE-839764A6A65B}" sibTransId="{F4E00D91-BE33-418D-AD9D-F81C500ACC94}"/>
    <dgm:cxn modelId="{B19CFD3F-7152-4C08-9051-D22CE7D5BEF9}" type="presOf" srcId="{018D2182-AD52-4B7D-A286-A3C620FADAB0}" destId="{2FC53C6D-D573-4D11-AF77-6597AF482580}" srcOrd="0" destOrd="0" presId="urn:microsoft.com/office/officeart/2008/layout/PictureStrips"/>
    <dgm:cxn modelId="{C4B9B42A-95FB-4E68-8A4E-1131364E3615}" type="presOf" srcId="{6662C3C6-FAAE-4AC3-B47F-7897DDB8712A}" destId="{C0611E78-6DDE-42A0-8FDC-C75F57A289D2}" srcOrd="0" destOrd="0" presId="urn:microsoft.com/office/officeart/2008/layout/PictureStrips"/>
    <dgm:cxn modelId="{99F8EC4D-2B29-466A-AFA8-EDF62182A689}" srcId="{C5B70A6C-B34F-4B3B-AE5C-714049525F57}" destId="{0FCECEC9-70AC-470A-9C95-1E66BDC419E2}" srcOrd="3" destOrd="0" parTransId="{45E35660-4442-4666-92E4-EE73B05271D6}" sibTransId="{1F8AC999-83A3-43D9-A94D-DC2495045066}"/>
    <dgm:cxn modelId="{94D9FC15-FD79-4D31-B247-0C7DC8931AD5}" srcId="{C5B70A6C-B34F-4B3B-AE5C-714049525F57}" destId="{6662C3C6-FAAE-4AC3-B47F-7897DDB8712A}" srcOrd="2" destOrd="0" parTransId="{E4801963-35DF-44E8-ABA2-E1153F4F9EB8}" sibTransId="{AD17D721-6CDA-422E-A077-E08BB00B00FA}"/>
    <dgm:cxn modelId="{30E0AAEA-CAB3-4509-B463-C3368786F9F4}" type="presOf" srcId="{0FCECEC9-70AC-470A-9C95-1E66BDC419E2}" destId="{FF71FE12-4D7E-45AD-AD14-B90372F7B1CE}" srcOrd="0" destOrd="0" presId="urn:microsoft.com/office/officeart/2008/layout/PictureStrips"/>
    <dgm:cxn modelId="{3DE6FD91-C6EA-444B-AE6E-AFD7F863E4A6}" type="presOf" srcId="{6E9FB318-1692-4DDA-A5CE-7655953EC55D}" destId="{BED728C0-7184-4AA1-B060-8B23D161DEA5}" srcOrd="0" destOrd="0" presId="urn:microsoft.com/office/officeart/2008/layout/PictureStrips"/>
    <dgm:cxn modelId="{ABB2E475-BE63-4AE0-9E6B-8EBD877528E2}" srcId="{C5B70A6C-B34F-4B3B-AE5C-714049525F57}" destId="{018D2182-AD52-4B7D-A286-A3C620FADAB0}" srcOrd="0" destOrd="0" parTransId="{6BFF7C12-00A9-49A8-8EB6-EA51ED930907}" sibTransId="{F0BC80EF-8316-4A18-AFC1-A6D5955F6FE0}"/>
    <dgm:cxn modelId="{612962F6-6BF0-4771-9585-540A22574EEA}" type="presOf" srcId="{C5B70A6C-B34F-4B3B-AE5C-714049525F57}" destId="{268435F3-F8C6-478D-A033-EE3082C672ED}" srcOrd="0" destOrd="0" presId="urn:microsoft.com/office/officeart/2008/layout/PictureStrips"/>
    <dgm:cxn modelId="{D7132FD5-7EFA-47E1-A065-705625CF903F}" type="presParOf" srcId="{268435F3-F8C6-478D-A033-EE3082C672ED}" destId="{7C255590-2560-4C08-A952-25DD3B3E1630}" srcOrd="0" destOrd="0" presId="urn:microsoft.com/office/officeart/2008/layout/PictureStrips"/>
    <dgm:cxn modelId="{5DA50D2F-4E3D-45A3-8A6C-FBEA95E5C293}" type="presParOf" srcId="{7C255590-2560-4C08-A952-25DD3B3E1630}" destId="{2FC53C6D-D573-4D11-AF77-6597AF482580}" srcOrd="0" destOrd="0" presId="urn:microsoft.com/office/officeart/2008/layout/PictureStrips"/>
    <dgm:cxn modelId="{9C93C2B1-22E9-4238-AB03-0B25389D8FBA}" type="presParOf" srcId="{7C255590-2560-4C08-A952-25DD3B3E1630}" destId="{9F76421D-6D11-4CC7-9C8A-9303DF78124F}" srcOrd="1" destOrd="0" presId="urn:microsoft.com/office/officeart/2008/layout/PictureStrips"/>
    <dgm:cxn modelId="{06085A4E-113B-444E-963E-71C6E3A2E65D}" type="presParOf" srcId="{268435F3-F8C6-478D-A033-EE3082C672ED}" destId="{49F64B9F-CA73-4477-AE34-11E07C174355}" srcOrd="1" destOrd="0" presId="urn:microsoft.com/office/officeart/2008/layout/PictureStrips"/>
    <dgm:cxn modelId="{FADA4583-AAC7-4A21-A06E-DA2677B0DFA7}" type="presParOf" srcId="{268435F3-F8C6-478D-A033-EE3082C672ED}" destId="{4983E0C3-CA0A-411A-8F8D-4996B77783BE}" srcOrd="2" destOrd="0" presId="urn:microsoft.com/office/officeart/2008/layout/PictureStrips"/>
    <dgm:cxn modelId="{E31B9355-1319-4975-83B1-9E49C00FA32B}" type="presParOf" srcId="{4983E0C3-CA0A-411A-8F8D-4996B77783BE}" destId="{BED728C0-7184-4AA1-B060-8B23D161DEA5}" srcOrd="0" destOrd="0" presId="urn:microsoft.com/office/officeart/2008/layout/PictureStrips"/>
    <dgm:cxn modelId="{AE24A6EC-846E-45EE-83D4-3FD130B3941F}" type="presParOf" srcId="{4983E0C3-CA0A-411A-8F8D-4996B77783BE}" destId="{49EA4555-53F7-4018-BC00-F648B1FA6171}" srcOrd="1" destOrd="0" presId="urn:microsoft.com/office/officeart/2008/layout/PictureStrips"/>
    <dgm:cxn modelId="{284D4671-7AE6-4A48-BA22-D84EAEB7DC79}" type="presParOf" srcId="{268435F3-F8C6-478D-A033-EE3082C672ED}" destId="{D9F4DF0A-8F93-4AFF-A920-2BFAD80DFF45}" srcOrd="3" destOrd="0" presId="urn:microsoft.com/office/officeart/2008/layout/PictureStrips"/>
    <dgm:cxn modelId="{8C261CFA-3DBC-4EEA-A293-670048E2D7A2}" type="presParOf" srcId="{268435F3-F8C6-478D-A033-EE3082C672ED}" destId="{9D22E6FA-5C8C-4723-866D-F514CBFADFBC}" srcOrd="4" destOrd="0" presId="urn:microsoft.com/office/officeart/2008/layout/PictureStrips"/>
    <dgm:cxn modelId="{BDA37161-BA2E-404B-AE54-6DAA5D82914B}" type="presParOf" srcId="{9D22E6FA-5C8C-4723-866D-F514CBFADFBC}" destId="{C0611E78-6DDE-42A0-8FDC-C75F57A289D2}" srcOrd="0" destOrd="0" presId="urn:microsoft.com/office/officeart/2008/layout/PictureStrips"/>
    <dgm:cxn modelId="{7999B014-3E6A-4375-BB9D-438430A2E927}" type="presParOf" srcId="{9D22E6FA-5C8C-4723-866D-F514CBFADFBC}" destId="{83C55673-D510-4910-89A4-1507A481CD1A}" srcOrd="1" destOrd="0" presId="urn:microsoft.com/office/officeart/2008/layout/PictureStrips"/>
    <dgm:cxn modelId="{005B99DA-C5B8-4912-B933-C1CFFCED03E4}" type="presParOf" srcId="{268435F3-F8C6-478D-A033-EE3082C672ED}" destId="{0B79E8E8-6589-4A04-B9E0-688A7B7AB722}" srcOrd="5" destOrd="0" presId="urn:microsoft.com/office/officeart/2008/layout/PictureStrips"/>
    <dgm:cxn modelId="{7B1727AD-399D-491D-A2F4-1F8EBE09E405}" type="presParOf" srcId="{268435F3-F8C6-478D-A033-EE3082C672ED}" destId="{017B914E-DF0C-4227-BF53-BD49D7EE929D}" srcOrd="6" destOrd="0" presId="urn:microsoft.com/office/officeart/2008/layout/PictureStrips"/>
    <dgm:cxn modelId="{98D68BF9-CDF0-4A42-A1A1-90052C1F856F}" type="presParOf" srcId="{017B914E-DF0C-4227-BF53-BD49D7EE929D}" destId="{FF71FE12-4D7E-45AD-AD14-B90372F7B1CE}" srcOrd="0" destOrd="0" presId="urn:microsoft.com/office/officeart/2008/layout/PictureStrips"/>
    <dgm:cxn modelId="{D0CE4E9C-8FBB-4950-9E94-DC9F88C80683}" type="presParOf" srcId="{017B914E-DF0C-4227-BF53-BD49D7EE929D}" destId="{28619E12-507B-4BF6-B502-1EC429BDDF0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1BB6E-AA9A-4BE3-B312-877147C8EB28}">
      <dsp:nvSpPr>
        <dsp:cNvPr id="0" name=""/>
        <dsp:cNvSpPr/>
      </dsp:nvSpPr>
      <dsp:spPr>
        <a:xfrm>
          <a:off x="2852418" y="2262981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074916"/>
              </a:lnTo>
              <a:lnTo>
                <a:pt x="564116" y="10749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04127" y="2770090"/>
        <a:ext cx="60697" cy="60697"/>
      </dsp:txXfrm>
    </dsp:sp>
    <dsp:sp modelId="{626331DC-EB66-4A0D-9E16-CB9106CE1410}">
      <dsp:nvSpPr>
        <dsp:cNvPr id="0" name=""/>
        <dsp:cNvSpPr/>
      </dsp:nvSpPr>
      <dsp:spPr>
        <a:xfrm>
          <a:off x="2852418" y="2217261"/>
          <a:ext cx="5641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11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20373" y="2248878"/>
        <a:ext cx="28205" cy="28205"/>
      </dsp:txXfrm>
    </dsp:sp>
    <dsp:sp modelId="{4C9813E0-A5F7-402F-BAA0-90FFDD395219}">
      <dsp:nvSpPr>
        <dsp:cNvPr id="0" name=""/>
        <dsp:cNvSpPr/>
      </dsp:nvSpPr>
      <dsp:spPr>
        <a:xfrm>
          <a:off x="2852418" y="1188065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1074916"/>
              </a:moveTo>
              <a:lnTo>
                <a:pt x="282058" y="1074916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04127" y="1695174"/>
        <a:ext cx="60697" cy="60697"/>
      </dsp:txXfrm>
    </dsp:sp>
    <dsp:sp modelId="{64A5F036-4742-45FE-8FA7-DD2850C1FA65}">
      <dsp:nvSpPr>
        <dsp:cNvPr id="0" name=""/>
        <dsp:cNvSpPr/>
      </dsp:nvSpPr>
      <dsp:spPr>
        <a:xfrm rot="16200000">
          <a:off x="159470" y="1833015"/>
          <a:ext cx="4525963" cy="859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600" kern="1200"/>
        </a:p>
      </dsp:txBody>
      <dsp:txXfrm>
        <a:off x="159470" y="1833015"/>
        <a:ext cx="4525963" cy="859932"/>
      </dsp:txXfrm>
    </dsp:sp>
    <dsp:sp modelId="{BCEF07B7-EF60-40EC-B7CE-634786B966FF}">
      <dsp:nvSpPr>
        <dsp:cNvPr id="0" name=""/>
        <dsp:cNvSpPr/>
      </dsp:nvSpPr>
      <dsp:spPr>
        <a:xfrm>
          <a:off x="3416534" y="758098"/>
          <a:ext cx="2820580" cy="859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600" kern="1200"/>
        </a:p>
      </dsp:txBody>
      <dsp:txXfrm>
        <a:off x="3416534" y="758098"/>
        <a:ext cx="2820580" cy="859932"/>
      </dsp:txXfrm>
    </dsp:sp>
    <dsp:sp modelId="{E6E88260-8565-4328-9FFE-64BD8393D1EE}">
      <dsp:nvSpPr>
        <dsp:cNvPr id="0" name=""/>
        <dsp:cNvSpPr/>
      </dsp:nvSpPr>
      <dsp:spPr>
        <a:xfrm>
          <a:off x="3416534" y="1833015"/>
          <a:ext cx="2820580" cy="859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600" kern="1200"/>
        </a:p>
      </dsp:txBody>
      <dsp:txXfrm>
        <a:off x="3416534" y="1833015"/>
        <a:ext cx="2820580" cy="859932"/>
      </dsp:txXfrm>
    </dsp:sp>
    <dsp:sp modelId="{8D268688-9F06-4381-8649-E25060323CC2}">
      <dsp:nvSpPr>
        <dsp:cNvPr id="0" name=""/>
        <dsp:cNvSpPr/>
      </dsp:nvSpPr>
      <dsp:spPr>
        <a:xfrm>
          <a:off x="3416534" y="2907931"/>
          <a:ext cx="2820580" cy="859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600" kern="1200"/>
        </a:p>
      </dsp:txBody>
      <dsp:txXfrm>
        <a:off x="3416534" y="2907931"/>
        <a:ext cx="2820580" cy="859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1112D-4787-4320-86BB-4EF2A67EEA03}">
      <dsp:nvSpPr>
        <dsp:cNvPr id="0" name=""/>
        <dsp:cNvSpPr/>
      </dsp:nvSpPr>
      <dsp:spPr>
        <a:xfrm>
          <a:off x="0" y="454268"/>
          <a:ext cx="7776864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5E8B99-7F9D-4EBD-8209-2AEDAE3D13CB}">
      <dsp:nvSpPr>
        <dsp:cNvPr id="0" name=""/>
        <dsp:cNvSpPr/>
      </dsp:nvSpPr>
      <dsp:spPr>
        <a:xfrm>
          <a:off x="305778" y="165079"/>
          <a:ext cx="5443804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неэффективность </a:t>
          </a:r>
          <a:r>
            <a:rPr lang="ru-RU" sz="2000" kern="1200" dirty="0" err="1" smtClean="0"/>
            <a:t>саморегуляции</a:t>
          </a:r>
          <a:endParaRPr lang="ru-RU" sz="2000" kern="1200" dirty="0"/>
        </a:p>
      </dsp:txBody>
      <dsp:txXfrm>
        <a:off x="334599" y="193900"/>
        <a:ext cx="5386162" cy="532758"/>
      </dsp:txXfrm>
    </dsp:sp>
    <dsp:sp modelId="{2BEBAF10-5ADD-465D-84DA-428B7DABE7EC}">
      <dsp:nvSpPr>
        <dsp:cNvPr id="0" name=""/>
        <dsp:cNvSpPr/>
      </dsp:nvSpPr>
      <dsp:spPr>
        <a:xfrm>
          <a:off x="0" y="1361468"/>
          <a:ext cx="7776864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A59CBF-9307-4092-B812-CBCC1F0BCA27}">
      <dsp:nvSpPr>
        <dsp:cNvPr id="0" name=""/>
        <dsp:cNvSpPr/>
      </dsp:nvSpPr>
      <dsp:spPr>
        <a:xfrm>
          <a:off x="388843" y="1066268"/>
          <a:ext cx="5443804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хронический эмоциональный дискомфорт</a:t>
          </a:r>
          <a:endParaRPr lang="ru-RU" sz="2000" kern="1200" dirty="0"/>
        </a:p>
      </dsp:txBody>
      <dsp:txXfrm>
        <a:off x="417664" y="1095089"/>
        <a:ext cx="5386162" cy="532758"/>
      </dsp:txXfrm>
    </dsp:sp>
    <dsp:sp modelId="{E9AF0536-5A76-4292-B06A-6CC0171D62DF}">
      <dsp:nvSpPr>
        <dsp:cNvPr id="0" name=""/>
        <dsp:cNvSpPr/>
      </dsp:nvSpPr>
      <dsp:spPr>
        <a:xfrm>
          <a:off x="0" y="2260722"/>
          <a:ext cx="7776864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DEAFC-B187-4BB4-9EE2-5A0B2D59AE72}">
      <dsp:nvSpPr>
        <dsp:cNvPr id="0" name=""/>
        <dsp:cNvSpPr/>
      </dsp:nvSpPr>
      <dsp:spPr>
        <a:xfrm>
          <a:off x="385045" y="1973469"/>
          <a:ext cx="7387174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конфликтность и слабая развитость коммуникативных умений</a:t>
          </a:r>
          <a:endParaRPr lang="ru-RU" sz="2000" kern="1200" dirty="0"/>
        </a:p>
      </dsp:txBody>
      <dsp:txXfrm>
        <a:off x="413866" y="2002290"/>
        <a:ext cx="7329532" cy="532758"/>
      </dsp:txXfrm>
    </dsp:sp>
    <dsp:sp modelId="{222C9563-2D72-4439-B19F-3A690F1F3F7F}">
      <dsp:nvSpPr>
        <dsp:cNvPr id="0" name=""/>
        <dsp:cNvSpPr/>
      </dsp:nvSpPr>
      <dsp:spPr>
        <a:xfrm>
          <a:off x="0" y="3175868"/>
          <a:ext cx="7776864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F9EBB-1C94-43D1-8E51-127B401639A9}">
      <dsp:nvSpPr>
        <dsp:cNvPr id="0" name=""/>
        <dsp:cNvSpPr/>
      </dsp:nvSpPr>
      <dsp:spPr>
        <a:xfrm>
          <a:off x="388843" y="2880669"/>
          <a:ext cx="5443804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моторная расторможенность</a:t>
          </a:r>
          <a:endParaRPr lang="ru-RU" sz="2000" kern="1200" dirty="0"/>
        </a:p>
      </dsp:txBody>
      <dsp:txXfrm>
        <a:off x="417664" y="2909490"/>
        <a:ext cx="5386162" cy="532758"/>
      </dsp:txXfrm>
    </dsp:sp>
    <dsp:sp modelId="{13756172-22F7-48AC-BC25-27B5773B2674}">
      <dsp:nvSpPr>
        <dsp:cNvPr id="0" name=""/>
        <dsp:cNvSpPr/>
      </dsp:nvSpPr>
      <dsp:spPr>
        <a:xfrm>
          <a:off x="0" y="4083069"/>
          <a:ext cx="7776864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AC5E2A-1DE3-4225-9E48-07B6611D2DF8}">
      <dsp:nvSpPr>
        <dsp:cNvPr id="0" name=""/>
        <dsp:cNvSpPr/>
      </dsp:nvSpPr>
      <dsp:spPr>
        <a:xfrm>
          <a:off x="388843" y="3787869"/>
          <a:ext cx="5443804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гиперактивность</a:t>
          </a:r>
          <a:r>
            <a:rPr lang="ru-RU" sz="2000" kern="1200" dirty="0" smtClean="0"/>
            <a:t> и снижение внимания</a:t>
          </a:r>
          <a:endParaRPr lang="ru-RU" sz="2000" kern="1200" dirty="0"/>
        </a:p>
      </dsp:txBody>
      <dsp:txXfrm>
        <a:off x="417664" y="3816690"/>
        <a:ext cx="5386162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21E8E-269B-476C-AD0E-A1465895F1E3}">
      <dsp:nvSpPr>
        <dsp:cNvPr id="0" name=""/>
        <dsp:cNvSpPr/>
      </dsp:nvSpPr>
      <dsp:spPr>
        <a:xfrm>
          <a:off x="255570" y="0"/>
          <a:ext cx="7776889" cy="60752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671FEF-D731-43E5-A0E2-7ACDCDB85E0F}">
      <dsp:nvSpPr>
        <dsp:cNvPr id="0" name=""/>
        <dsp:cNvSpPr/>
      </dsp:nvSpPr>
      <dsp:spPr>
        <a:xfrm>
          <a:off x="638051" y="864089"/>
          <a:ext cx="1111974" cy="42090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6351DF-683A-4C5D-AD20-B0026C5B0DD5}">
      <dsp:nvSpPr>
        <dsp:cNvPr id="0" name=""/>
        <dsp:cNvSpPr/>
      </dsp:nvSpPr>
      <dsp:spPr>
        <a:xfrm rot="10800000">
          <a:off x="47106" y="1440155"/>
          <a:ext cx="1935166" cy="4804402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u="sng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Консультативная поддержка  семей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точечное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консультирова-ние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в период игрового сеанса;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индивидуаль-ное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консультиро-вание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по запросу родителей;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опосредован-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ное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сайтом онлайн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консультирова-ние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06619" y="1440155"/>
        <a:ext cx="1816140" cy="4744889"/>
      </dsp:txXfrm>
    </dsp:sp>
    <dsp:sp modelId="{74A929B7-9E97-4301-AC05-3A5FBA1B145D}">
      <dsp:nvSpPr>
        <dsp:cNvPr id="0" name=""/>
        <dsp:cNvSpPr/>
      </dsp:nvSpPr>
      <dsp:spPr>
        <a:xfrm>
          <a:off x="2567807" y="864099"/>
          <a:ext cx="1118729" cy="42090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1327093"/>
            <a:satOff val="7537"/>
            <a:lumOff val="5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7B914F-9FFF-4C2E-9E88-C4141F992BC5}">
      <dsp:nvSpPr>
        <dsp:cNvPr id="0" name=""/>
        <dsp:cNvSpPr/>
      </dsp:nvSpPr>
      <dsp:spPr>
        <a:xfrm rot="10800000">
          <a:off x="2215743" y="1437848"/>
          <a:ext cx="1676433" cy="4828210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u="sng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Программа активной поддержки родителей  «Мастерская развивающих игрушек»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повышение педагогической компетентности родителей посредством   включения  в совместную продуктивную деятельность с детьми по созданию развивающих игрушек.</a:t>
          </a:r>
          <a:endParaRPr lang="ru-RU" sz="16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267299" y="1437848"/>
        <a:ext cx="1573321" cy="4776654"/>
      </dsp:txXfrm>
    </dsp:sp>
    <dsp:sp modelId="{F12E3B89-1F55-4EA6-AF06-2AE635054FF2}">
      <dsp:nvSpPr>
        <dsp:cNvPr id="0" name=""/>
        <dsp:cNvSpPr/>
      </dsp:nvSpPr>
      <dsp:spPr>
        <a:xfrm>
          <a:off x="4553544" y="864087"/>
          <a:ext cx="1118729" cy="42090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2654186"/>
            <a:satOff val="15073"/>
            <a:lumOff val="11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7DA25-BCAD-4A92-8DA9-B6860381675B}">
      <dsp:nvSpPr>
        <dsp:cNvPr id="0" name=""/>
        <dsp:cNvSpPr/>
      </dsp:nvSpPr>
      <dsp:spPr>
        <a:xfrm rot="10800000">
          <a:off x="4121171" y="1440163"/>
          <a:ext cx="1941054" cy="4756560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</a:t>
          </a:r>
          <a:r>
            <a:rPr lang="ru-RU" sz="1400" b="1" i="1" u="sng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общеобразователь-ная</a:t>
          </a:r>
          <a:r>
            <a:rPr lang="ru-RU" sz="1400" b="1" i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i="1" u="sng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общеразвиваю-щая</a:t>
          </a:r>
          <a:r>
            <a:rPr lang="ru-RU" sz="1400" b="1" i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</a:t>
          </a:r>
          <a:r>
            <a:rPr lang="ru-RU" sz="1400" b="1" i="1" u="sng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рограмма обогащенной мультисенсорной среды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sng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«Я чувствую!»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создание условий для ознакомления детей с цветом, формой, величиной, осязаемыми свойствами предметов; для восприятия музыкальных инструментов, звучания родной речи. </a:t>
          </a:r>
          <a:endParaRPr lang="ru-RU" sz="1600" b="1" i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180865" y="1440163"/>
        <a:ext cx="1821666" cy="4696866"/>
      </dsp:txXfrm>
    </dsp:sp>
    <dsp:sp modelId="{D1AEF195-67B8-4F7A-91B3-0B95A813BE6A}">
      <dsp:nvSpPr>
        <dsp:cNvPr id="0" name=""/>
        <dsp:cNvSpPr/>
      </dsp:nvSpPr>
      <dsp:spPr>
        <a:xfrm>
          <a:off x="6570730" y="864105"/>
          <a:ext cx="1072455" cy="432049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3981279"/>
            <a:satOff val="22610"/>
            <a:lumOff val="17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DA8F35-2E39-4D60-9656-7B92CC4F6C07}">
      <dsp:nvSpPr>
        <dsp:cNvPr id="0" name=""/>
        <dsp:cNvSpPr/>
      </dsp:nvSpPr>
      <dsp:spPr>
        <a:xfrm rot="10800000">
          <a:off x="6223810" y="1440171"/>
          <a:ext cx="1792375" cy="4760592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u="sng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Дополнитель-ная</a:t>
          </a:r>
          <a:r>
            <a:rPr lang="ru-RU" sz="1600" b="1" i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u="sng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общеобразова</a:t>
          </a:r>
          <a:r>
            <a:rPr lang="ru-RU" sz="1600" b="1" i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-тельная общеразвивающая п</a:t>
          </a:r>
          <a:r>
            <a:rPr lang="ru-RU" sz="1600" b="1" i="1" u="sng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рограмма «Я познаю Мир»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создание условий для ознакомления детей с цветом, формой, величиной, осязаемыми свойствами предметов; для восприятия музыкальных инструментов, звучания родной речи. </a:t>
          </a:r>
          <a:endParaRPr lang="ru-RU" sz="1600" b="1" i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6278932" y="1440171"/>
        <a:ext cx="1682131" cy="47054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762B0-14D0-4904-B527-6F8EEBDBFD3E}">
      <dsp:nvSpPr>
        <dsp:cNvPr id="0" name=""/>
        <dsp:cNvSpPr/>
      </dsp:nvSpPr>
      <dsp:spPr>
        <a:xfrm>
          <a:off x="0" y="19845"/>
          <a:ext cx="8229600" cy="69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услугами центра игровых технологий «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Лекотека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пользуются 56 детей раннего возраста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(до 3-х лет).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12" y="53657"/>
        <a:ext cx="8161976" cy="625015"/>
      </dsp:txXfrm>
    </dsp:sp>
    <dsp:sp modelId="{5CF49155-2736-44DE-B981-BEA3C8C29625}">
      <dsp:nvSpPr>
        <dsp:cNvPr id="0" name=""/>
        <dsp:cNvSpPr/>
      </dsp:nvSpPr>
      <dsp:spPr>
        <a:xfrm flipV="1">
          <a:off x="0" y="712485"/>
          <a:ext cx="8229600" cy="79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 rot="10800000">
        <a:off x="0" y="712485"/>
        <a:ext cx="8229600" cy="79482"/>
      </dsp:txXfrm>
    </dsp:sp>
    <dsp:sp modelId="{6519A212-372A-4F6B-A9BC-F3A10E2268D7}">
      <dsp:nvSpPr>
        <dsp:cNvPr id="0" name=""/>
        <dsp:cNvSpPr/>
      </dsp:nvSpPr>
      <dsp:spPr>
        <a:xfrm>
          <a:off x="0" y="791968"/>
          <a:ext cx="8229600" cy="69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семей получивших консультационную поддержку – 36.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12" y="825780"/>
        <a:ext cx="8161976" cy="625015"/>
      </dsp:txXfrm>
    </dsp:sp>
    <dsp:sp modelId="{E4B4DA32-2CBA-45BD-A845-A52B13AC0D6F}">
      <dsp:nvSpPr>
        <dsp:cNvPr id="0" name=""/>
        <dsp:cNvSpPr/>
      </dsp:nvSpPr>
      <dsp:spPr>
        <a:xfrm flipV="1">
          <a:off x="0" y="1484608"/>
          <a:ext cx="8229600" cy="112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 rot="10800000">
        <a:off x="0" y="1484608"/>
        <a:ext cx="8229600" cy="112708"/>
      </dsp:txXfrm>
    </dsp:sp>
    <dsp:sp modelId="{27448972-AFAB-435C-89B0-65722165A68E}">
      <dsp:nvSpPr>
        <dsp:cNvPr id="0" name=""/>
        <dsp:cNvSpPr/>
      </dsp:nvSpPr>
      <dsp:spPr>
        <a:xfrm>
          <a:off x="0" y="1597317"/>
          <a:ext cx="8229600" cy="69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увеличено  количество потребителей услуг за счет расширения мультисенсорной среды  - сенсорного сада на территории детского сада на 20%.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12" y="1631129"/>
        <a:ext cx="8161976" cy="625015"/>
      </dsp:txXfrm>
    </dsp:sp>
    <dsp:sp modelId="{1F73C0D4-0EF1-4078-9144-6DCBD71CAB9B}">
      <dsp:nvSpPr>
        <dsp:cNvPr id="0" name=""/>
        <dsp:cNvSpPr/>
      </dsp:nvSpPr>
      <dsp:spPr>
        <a:xfrm>
          <a:off x="0" y="2336037"/>
          <a:ext cx="8229600" cy="69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Создана рейтинговая форма консультативной помощи в виде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Лекотеки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12" y="2369849"/>
        <a:ext cx="8161976" cy="625015"/>
      </dsp:txXfrm>
    </dsp:sp>
    <dsp:sp modelId="{41113CEF-8C75-4997-9D7B-D276FE93A249}">
      <dsp:nvSpPr>
        <dsp:cNvPr id="0" name=""/>
        <dsp:cNvSpPr/>
      </dsp:nvSpPr>
      <dsp:spPr>
        <a:xfrm>
          <a:off x="0" y="3074757"/>
          <a:ext cx="8229600" cy="69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Создана сенсорная зона, обеспечивающая коррекционную функцию, в комплексе с направлениями консультативной и диагностической деятельности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12" y="3108569"/>
        <a:ext cx="8161976" cy="625015"/>
      </dsp:txXfrm>
    </dsp:sp>
    <dsp:sp modelId="{74F540FC-306F-43C4-B5DF-A525895B9AD3}">
      <dsp:nvSpPr>
        <dsp:cNvPr id="0" name=""/>
        <dsp:cNvSpPr/>
      </dsp:nvSpPr>
      <dsp:spPr>
        <a:xfrm>
          <a:off x="0" y="3813477"/>
          <a:ext cx="8229600" cy="692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Разработано методическое обеспечение реализации новой организационно-экономической модели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12" y="3847289"/>
        <a:ext cx="8161976" cy="6250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53C6D-D573-4D11-AF77-6597AF482580}">
      <dsp:nvSpPr>
        <dsp:cNvPr id="0" name=""/>
        <dsp:cNvSpPr/>
      </dsp:nvSpPr>
      <dsp:spPr>
        <a:xfrm>
          <a:off x="7548" y="1118426"/>
          <a:ext cx="4292869" cy="134152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657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диссеминация опыта в образовательные учреждения города и края по переходу на новую организационно-экономическую модель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48" y="1118426"/>
        <a:ext cx="4292869" cy="1341521"/>
      </dsp:txXfrm>
    </dsp:sp>
    <dsp:sp modelId="{9F76421D-6D11-4CC7-9C8A-9303DF78124F}">
      <dsp:nvSpPr>
        <dsp:cNvPr id="0" name=""/>
        <dsp:cNvSpPr/>
      </dsp:nvSpPr>
      <dsp:spPr>
        <a:xfrm>
          <a:off x="72004" y="1152133"/>
          <a:ext cx="555710" cy="486515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728C0-7184-4AA1-B060-8B23D161DEA5}">
      <dsp:nvSpPr>
        <dsp:cNvPr id="0" name=""/>
        <dsp:cNvSpPr/>
      </dsp:nvSpPr>
      <dsp:spPr>
        <a:xfrm>
          <a:off x="4556566" y="1118426"/>
          <a:ext cx="4292869" cy="134152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657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оказание платных консультационных услуг населению города;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56566" y="1118426"/>
        <a:ext cx="4292869" cy="1341521"/>
      </dsp:txXfrm>
    </dsp:sp>
    <dsp:sp modelId="{49EA4555-53F7-4018-BC00-F648B1FA6171}">
      <dsp:nvSpPr>
        <dsp:cNvPr id="0" name=""/>
        <dsp:cNvSpPr/>
      </dsp:nvSpPr>
      <dsp:spPr>
        <a:xfrm>
          <a:off x="4560063" y="1152126"/>
          <a:ext cx="444497" cy="485036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11E78-6DDE-42A0-8FDC-C75F57A289D2}">
      <dsp:nvSpPr>
        <dsp:cNvPr id="0" name=""/>
        <dsp:cNvSpPr/>
      </dsp:nvSpPr>
      <dsp:spPr>
        <a:xfrm>
          <a:off x="7548" y="2613478"/>
          <a:ext cx="4292869" cy="134152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657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организация услуг по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супервизии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консультационных пунктов, созданных на базе дошкольных образовательных учреждений на городском уровне;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48" y="2613478"/>
        <a:ext cx="4292869" cy="1341521"/>
      </dsp:txXfrm>
    </dsp:sp>
    <dsp:sp modelId="{83C55673-D510-4910-89A4-1507A481CD1A}">
      <dsp:nvSpPr>
        <dsp:cNvPr id="0" name=""/>
        <dsp:cNvSpPr/>
      </dsp:nvSpPr>
      <dsp:spPr>
        <a:xfrm>
          <a:off x="72004" y="2664291"/>
          <a:ext cx="555710" cy="520336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1FE12-4D7E-45AD-AD14-B90372F7B1CE}">
      <dsp:nvSpPr>
        <dsp:cNvPr id="0" name=""/>
        <dsp:cNvSpPr/>
      </dsp:nvSpPr>
      <dsp:spPr>
        <a:xfrm>
          <a:off x="4556566" y="2613478"/>
          <a:ext cx="4292869" cy="134152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657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оказание услуг по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дистанцион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-ному консультированию средствами   он-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лайн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консультирования, создание форума психологической поддержки.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56566" y="2613478"/>
        <a:ext cx="4292869" cy="1341521"/>
      </dsp:txXfrm>
    </dsp:sp>
    <dsp:sp modelId="{28619E12-507B-4BF6-B502-1EC429BDDF05}">
      <dsp:nvSpPr>
        <dsp:cNvPr id="0" name=""/>
        <dsp:cNvSpPr/>
      </dsp:nvSpPr>
      <dsp:spPr>
        <a:xfrm>
          <a:off x="4608514" y="2664298"/>
          <a:ext cx="333415" cy="374954"/>
        </a:xfrm>
        <a:prstGeom prst="rect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ipkro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ducaltai.ru/pressroom/movies/24938/" TargetMode="External"/><Relationship Id="rId4" Type="http://schemas.openxmlformats.org/officeDocument/2006/relationships/hyperlink" Target="http://www.akipkro.ru/allnews/akipkronews/9510-20160404-0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1" t="-365" r="-624" b="10037"/>
          <a:stretch/>
        </p:blipFill>
        <p:spPr>
          <a:xfrm>
            <a:off x="0" y="-43571"/>
            <a:ext cx="9232136" cy="69015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548680"/>
            <a:ext cx="58326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Краевой конкурс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среди консультационных центров на лучшую программу оказания консультативной поддержки детям раннего дошкольного возраста и родителям по актуальным направлениям дошкольного 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2708920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Участник: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«Детский сад №261 «Истоки» 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г.Барнаул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75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9" t="144" r="-624" b="19625"/>
          <a:stretch/>
        </p:blipFill>
        <p:spPr>
          <a:xfrm>
            <a:off x="-10" y="-171400"/>
            <a:ext cx="920246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134" y="1369520"/>
            <a:ext cx="8539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Социокультурная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 и гармонизация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-детских отношений в форме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Лекотеки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91968" y="169191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Название программы:</a:t>
            </a:r>
          </a:p>
          <a:p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0632" y="3903345"/>
            <a:ext cx="842493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Целевая группа:</a:t>
            </a:r>
          </a:p>
          <a:p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 раннего возраста (от 1 до 3-х лет) с риском нарушения развития и их родители.</a:t>
            </a:r>
          </a:p>
          <a:p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23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9" t="144" r="-624" b="19625"/>
          <a:stretch/>
        </p:blipFill>
        <p:spPr>
          <a:xfrm>
            <a:off x="67" y="0"/>
            <a:ext cx="920246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858" y="764704"/>
            <a:ext cx="8892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Цель программы: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Повышение эффективности и качества образовательной деятельности путем предоставления комплексного психолого-педагогического сопровождения детей раннего возраста и их семей средствами консультационной помощи.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780928"/>
            <a:ext cx="78488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программы: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асширить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спектр ранней помощи, за счет создания обогащенной мультисенсорной среды.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показатели формирования и реализации психических функций детей раннего возраста.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беспечить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индивидуальные траектории развития целевой группы консультационного центра используя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полисенсорные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методы  психолого-педагогического воздействия.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рейтинговую форму консультативной помощи и привлечение, за счет этого, большего количества клиентов целевой группы.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51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9458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9" t="144" r="-624" b="19625"/>
          <a:stretch/>
        </p:blipFill>
        <p:spPr>
          <a:xfrm>
            <a:off x="0" y="0"/>
            <a:ext cx="920246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260648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 программы: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21% воспитанников раннего возраста  имеют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широкий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спектр выраженных (либо латентных) нарушений развития, требующих как универсального подхода, так и специально разработанных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методик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63214241"/>
              </p:ext>
            </p:extLst>
          </p:nvPr>
        </p:nvGraphicFramePr>
        <p:xfrm>
          <a:off x="251520" y="1985387"/>
          <a:ext cx="7776864" cy="474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5251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9" t="144" r="-624" b="19625"/>
          <a:stretch/>
        </p:blipFill>
        <p:spPr>
          <a:xfrm>
            <a:off x="0" y="18189"/>
            <a:ext cx="9202464" cy="685800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655253"/>
              </p:ext>
            </p:extLst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6103" y="260648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мероприятия деятельности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6690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9" t="144" r="-624" b="19625"/>
          <a:stretch/>
        </p:blipFill>
        <p:spPr>
          <a:xfrm>
            <a:off x="0" y="0"/>
            <a:ext cx="9202464" cy="685800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982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22551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программы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0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9" t="144" r="-624" b="19625"/>
          <a:stretch/>
        </p:blipFill>
        <p:spPr>
          <a:xfrm>
            <a:off x="0" y="0"/>
            <a:ext cx="9202464" cy="685800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842004"/>
              </p:ext>
            </p:extLst>
          </p:nvPr>
        </p:nvGraphicFramePr>
        <p:xfrm>
          <a:off x="179512" y="1052736"/>
          <a:ext cx="8856984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404664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Перспективы реализации программы: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0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9" t="144" r="-624" b="19625"/>
          <a:stretch/>
        </p:blipFill>
        <p:spPr>
          <a:xfrm>
            <a:off x="-58464" y="0"/>
            <a:ext cx="9202464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99592" y="116632"/>
            <a:ext cx="7952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работы консультационного пункта: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099687"/>
              </p:ext>
            </p:extLst>
          </p:nvPr>
        </p:nvGraphicFramePr>
        <p:xfrm>
          <a:off x="251521" y="852074"/>
          <a:ext cx="8712966" cy="5380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4322"/>
                <a:gridCol w="2904322"/>
                <a:gridCol w="2904322"/>
              </a:tblGrid>
              <a:tr h="41651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b="1" dirty="0">
                          <a:effectLst/>
                        </a:rPr>
                        <a:t>Формы консультирования, основная тематика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b="1" dirty="0">
                          <a:effectLst/>
                        </a:rPr>
                        <a:t>Периодичность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b="1" dirty="0">
                          <a:effectLst/>
                        </a:rPr>
                        <a:t>Специалисты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</a:tr>
              <a:tr h="136832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- опосредованное консультирование средствами: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SzPts val="1000"/>
                        <a:buFont typeface="Wingdings"/>
                        <a:buChar char=""/>
                      </a:pPr>
                      <a:r>
                        <a:rPr lang="ru-RU" sz="1200">
                          <a:effectLst/>
                        </a:rPr>
                        <a:t>интернет сайт детского сада,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SzPts val="1000"/>
                        <a:buFont typeface="Wingdings"/>
                        <a:buChar char=""/>
                      </a:pPr>
                      <a:r>
                        <a:rPr lang="ru-RU" sz="1200">
                          <a:effectLst/>
                        </a:rPr>
                        <a:t>распространения печатной продукции: буклеты, листовки;</a:t>
                      </a:r>
                      <a:endParaRPr lang="ru-RU" sz="1000">
                        <a:solidFill>
                          <a:srgbClr val="091E30"/>
                        </a:solidFill>
                        <a:effectLst/>
                        <a:latin typeface="Symbol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Постоянно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Старший воспитатель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</a:tr>
              <a:tr h="91201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-  точечное консультирование по запросу родителей;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Еженедельно, каждую среду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с 14.00 – 17.00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 по записи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Педагог-психолог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Инструктор по физкультуре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Музыкальный руководитель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</a:tr>
              <a:tr h="204149">
                <a:tc grid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b="1" dirty="0">
                          <a:effectLst/>
                        </a:rPr>
                        <a:t>Активные формы взаимодействия:</a:t>
                      </a: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908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</a:rPr>
                        <a:t>Реализация программы активной поддержки родителей  «Мастерская развивающих игрушек»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4 раза в год (ноябрь, декабрь, март, апрель)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Вебер Л.Л., мастер по сопровождению, воспитатель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Бондарева Н.П., мастер ипо изготовлению, родитель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</a:tr>
              <a:tr h="62887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Реализация программы обогащенной мультисенсорной среды «Я чувствую!» 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1 раз в 2 недели.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Колпакова С.Г., педагог-психолог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</a:tr>
              <a:tr h="84123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</a:rPr>
                        <a:t>Реализация программы поддержки познавательной инициативы детей «Я познаю Мир»  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</a:rPr>
                        <a:t>1 раз в 2 недели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Колпакова</a:t>
                      </a:r>
                      <a:r>
                        <a:rPr lang="ru-RU" sz="1200" dirty="0">
                          <a:effectLst/>
                        </a:rPr>
                        <a:t> С.Г., педагог-психолог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10" marR="596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8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9" t="144" r="-624" b="19625"/>
          <a:stretch/>
        </p:blipFill>
        <p:spPr>
          <a:xfrm>
            <a:off x="-21867" y="1"/>
            <a:ext cx="927438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9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опыта</a:t>
            </a:r>
            <a:endParaRPr lang="ru-RU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796764"/>
              </p:ext>
            </p:extLst>
          </p:nvPr>
        </p:nvGraphicFramePr>
        <p:xfrm>
          <a:off x="179512" y="908721"/>
          <a:ext cx="8712969" cy="55708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248472"/>
                <a:gridCol w="792088"/>
                <a:gridCol w="1296144"/>
                <a:gridCol w="1296144"/>
                <a:gridCol w="1080121"/>
              </a:tblGrid>
              <a:tr h="424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мероприятия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Сроки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Формы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Место проведения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Уровень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 anchor="ctr"/>
                </a:tc>
              </a:tr>
              <a:tr h="1119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Методическая школа «Организация деятельности современного образовательного учреждения, реализующего ФГОС дошкольного образования» (</a:t>
                      </a:r>
                      <a:r>
                        <a:rPr lang="ru-RU" sz="1200" u="sng">
                          <a:effectLst/>
                          <a:hlinkClick r:id="rId3"/>
                        </a:rPr>
                        <a:t>http://www.akipkro.ru/</a:t>
                      </a:r>
                      <a:r>
                        <a:rPr lang="ru-RU" sz="1200" u="sng">
                          <a:effectLst/>
                        </a:rPr>
                        <a:t>)    </a:t>
                      </a:r>
                      <a:r>
                        <a:rPr lang="ru-RU" sz="1200">
                          <a:effectLst/>
                        </a:rPr>
                        <a:t>раздел  Новости «Инновационные практики в дошкольных учреждениях обсуждают на региональной метод.школе»)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Апрель 2016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Мастер-класс для работников  дошкольных организаций края  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МБДОУ «Детский сад №168 «Теремок»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краевой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</a:tr>
              <a:tr h="861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Краевой фестиваль  инновационных образовательных проектов  «Новая школа Алтая – новое качество образования -2016». (</a:t>
                      </a:r>
                      <a:r>
                        <a:rPr lang="ru-RU" sz="1200" u="sng">
                          <a:effectLst/>
                          <a:hlinkClick r:id="rId4"/>
                        </a:rPr>
                        <a:t>http://www.akipkro.ru/allnews/akipkronews/9510-20160404-03.html</a:t>
                      </a:r>
                      <a:r>
                        <a:rPr lang="ru-RU" sz="1200" u="sng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апрель 2016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мастер-класс для работников образования 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МАОУ «СОШ №231»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краевой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</a:tr>
              <a:tr h="1482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эфире </a:t>
                      </a:r>
                      <a:r>
                        <a:rPr lang="ru-RU" sz="1200" dirty="0" smtClean="0">
                          <a:effectLst/>
                        </a:rPr>
                        <a:t>телеканала </a:t>
                      </a:r>
                      <a:r>
                        <a:rPr lang="ru-RU" sz="1200" dirty="0">
                          <a:effectLst/>
                        </a:rPr>
                        <a:t> "Россия 1 - Алтай"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в рамках спецпроекта «Открытый урок»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  <a:hlinkClick r:id="rId5"/>
                        </a:rPr>
                        <a:t>http://www.educaltai.ru/pressroom/movies/24938</a:t>
                      </a:r>
                      <a:r>
                        <a:rPr lang="ru-RU" sz="1200" u="sng" dirty="0" smtClean="0">
                          <a:effectLst/>
                          <a:hlinkClick r:id="rId5"/>
                        </a:rPr>
                        <a:t>/</a:t>
                      </a:r>
                      <a:endParaRPr lang="ru-RU" sz="1200" u="sng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«Эффекты реализации Федеральных государственных образовательных стандартов дошкольного образования. Из практики работы МАДОУ №261 «Истоки»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Март 2016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трансляция </a:t>
                      </a:r>
                      <a:r>
                        <a:rPr lang="ru-RU" sz="1200" dirty="0" smtClean="0">
                          <a:effectLst/>
                        </a:rPr>
                        <a:t>видеофильма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краевой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</a:tr>
              <a:tr h="6432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Краевая августовская конференция педагогических </a:t>
                      </a:r>
                      <a:r>
                        <a:rPr lang="ru-RU" sz="1200" dirty="0" smtClean="0">
                          <a:effectLst/>
                        </a:rPr>
                        <a:t>работников. Участник выставки в секторе дошкольного образования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Август 2016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Участник выставки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Концертный зал «Сибирь»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городской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</a:tr>
              <a:tr h="8618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Проведены курсы повышения квалификации для педагогов ДОУ совместно с АКИПКРО по теме «Планирование и организация образовательной деятельности с детьми раннего возраста</a:t>
                      </a:r>
                      <a:r>
                        <a:rPr lang="ru-RU" sz="1200" dirty="0" smtClean="0">
                          <a:effectLst/>
                        </a:rPr>
                        <a:t>»  http</a:t>
                      </a:r>
                      <a:r>
                        <a:rPr lang="ru-RU" sz="1200" dirty="0">
                          <a:effectLst/>
                        </a:rPr>
                        <a:t>://istoki-261.ru/?p=2231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Март,</a:t>
                      </a:r>
                      <a:r>
                        <a:rPr lang="ru-RU" sz="1200" baseline="0" dirty="0" smtClean="0">
                          <a:effectLst/>
                        </a:rPr>
                        <a:t> апрель, май</a:t>
                      </a:r>
                      <a:r>
                        <a:rPr lang="ru-RU" sz="1200" baseline="0" smtClean="0">
                          <a:effectLst/>
                        </a:rPr>
                        <a:t>, сентябрь 2017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Курсы повышения квалификации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МАДОУ «Детский сад №261 «Истоки»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краевой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555" marR="245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28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761</Words>
  <Application>Microsoft Office PowerPoint</Application>
  <PresentationFormat>Экран (4:3)</PresentationFormat>
  <Paragraphs>114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Распространение опыта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Колпаковы</dc:creator>
  <cp:lastModifiedBy>Владелец</cp:lastModifiedBy>
  <cp:revision>20</cp:revision>
  <dcterms:created xsi:type="dcterms:W3CDTF">2017-09-17T10:49:33Z</dcterms:created>
  <dcterms:modified xsi:type="dcterms:W3CDTF">2017-09-18T05:41:13Z</dcterms:modified>
</cp:coreProperties>
</file>